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22.png"/><Relationship Id="rId5" Type="http://schemas.openxmlformats.org/officeDocument/2006/relationships/image" Target="../media/image4.png"/><Relationship Id="rId10" Type="http://schemas.openxmlformats.org/officeDocument/2006/relationships/image" Target="../media/image21.pn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57158" y="1785926"/>
            <a:ext cx="1440000" cy="2160000"/>
            <a:chOff x="1701" y="250"/>
            <a:chExt cx="1509" cy="2367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1708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2907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AutoShape 5"/>
            <p:cNvSpPr>
              <a:spLocks/>
            </p:cNvSpPr>
            <p:nvPr/>
          </p:nvSpPr>
          <p:spPr bwMode="auto">
            <a:xfrm>
              <a:off x="1707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00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000232" y="2571744"/>
            <a:ext cx="1440000" cy="2160000"/>
            <a:chOff x="3450" y="250"/>
            <a:chExt cx="1509" cy="2367"/>
          </a:xfrm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456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656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AutoShape 10"/>
            <p:cNvSpPr>
              <a:spLocks/>
            </p:cNvSpPr>
            <p:nvPr/>
          </p:nvSpPr>
          <p:spPr bwMode="auto">
            <a:xfrm>
              <a:off x="3456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1" y="0"/>
                </a:cxn>
                <a:cxn ang="0">
                  <a:pos x="1241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6" y="2099"/>
                </a:cxn>
                <a:cxn ang="0">
                  <a:pos x="1496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1" y="0"/>
                  </a:moveTo>
                  <a:lnTo>
                    <a:pt x="1241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6" y="2099"/>
                  </a:moveTo>
                  <a:lnTo>
                    <a:pt x="1496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49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036" name="Group 12"/>
          <p:cNvGrpSpPr>
            <a:grpSpLocks/>
          </p:cNvGrpSpPr>
          <p:nvPr/>
        </p:nvGrpSpPr>
        <p:grpSpPr bwMode="auto">
          <a:xfrm>
            <a:off x="3643306" y="1643050"/>
            <a:ext cx="1440000" cy="2160000"/>
            <a:chOff x="5198" y="250"/>
            <a:chExt cx="1509" cy="2367"/>
          </a:xfrm>
        </p:grpSpPr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5205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1" y="36"/>
                </a:cxn>
                <a:cxn ang="0">
                  <a:pos x="59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1" y="36"/>
                  </a:lnTo>
                  <a:lnTo>
                    <a:pt x="59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6404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AutoShape 15"/>
            <p:cNvSpPr>
              <a:spLocks/>
            </p:cNvSpPr>
            <p:nvPr/>
          </p:nvSpPr>
          <p:spPr bwMode="auto">
            <a:xfrm>
              <a:off x="5205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98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041" name="Group 17"/>
          <p:cNvGrpSpPr>
            <a:grpSpLocks/>
          </p:cNvGrpSpPr>
          <p:nvPr/>
        </p:nvGrpSpPr>
        <p:grpSpPr bwMode="auto">
          <a:xfrm>
            <a:off x="5357818" y="2857496"/>
            <a:ext cx="1440000" cy="2160000"/>
            <a:chOff x="6947" y="250"/>
            <a:chExt cx="1509" cy="2367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6954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8153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AutoShape 20"/>
            <p:cNvSpPr>
              <a:spLocks/>
            </p:cNvSpPr>
            <p:nvPr/>
          </p:nvSpPr>
          <p:spPr bwMode="auto">
            <a:xfrm>
              <a:off x="6953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47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7143768" y="1785926"/>
            <a:ext cx="1440000" cy="2160000"/>
            <a:chOff x="8696" y="250"/>
            <a:chExt cx="1509" cy="2367"/>
          </a:xfrm>
        </p:grpSpPr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8703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9902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AutoShape 25"/>
            <p:cNvSpPr>
              <a:spLocks/>
            </p:cNvSpPr>
            <p:nvPr/>
          </p:nvSpPr>
          <p:spPr bwMode="auto">
            <a:xfrm>
              <a:off x="8702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50" name="Picture 2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695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18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4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71472" y="500042"/>
            <a:ext cx="1440000" cy="2160000"/>
            <a:chOff x="1701" y="250"/>
            <a:chExt cx="1509" cy="2367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1708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2907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AutoShape 5"/>
            <p:cNvSpPr>
              <a:spLocks/>
            </p:cNvSpPr>
            <p:nvPr/>
          </p:nvSpPr>
          <p:spPr bwMode="auto">
            <a:xfrm>
              <a:off x="1707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00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357422" y="500042"/>
            <a:ext cx="1440000" cy="2160000"/>
            <a:chOff x="3450" y="250"/>
            <a:chExt cx="1509" cy="2367"/>
          </a:xfrm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456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656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AutoShape 10"/>
            <p:cNvSpPr>
              <a:spLocks/>
            </p:cNvSpPr>
            <p:nvPr/>
          </p:nvSpPr>
          <p:spPr bwMode="auto">
            <a:xfrm>
              <a:off x="3456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1" y="0"/>
                </a:cxn>
                <a:cxn ang="0">
                  <a:pos x="1241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6" y="2099"/>
                </a:cxn>
                <a:cxn ang="0">
                  <a:pos x="1496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1" y="0"/>
                  </a:moveTo>
                  <a:lnTo>
                    <a:pt x="1241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6" y="2099"/>
                  </a:moveTo>
                  <a:lnTo>
                    <a:pt x="1496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49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929058" y="500042"/>
            <a:ext cx="1440000" cy="2160000"/>
            <a:chOff x="5198" y="250"/>
            <a:chExt cx="1509" cy="2367"/>
          </a:xfrm>
        </p:grpSpPr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5205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1" y="36"/>
                </a:cxn>
                <a:cxn ang="0">
                  <a:pos x="59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1" y="36"/>
                  </a:lnTo>
                  <a:lnTo>
                    <a:pt x="59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6404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AutoShape 15"/>
            <p:cNvSpPr>
              <a:spLocks/>
            </p:cNvSpPr>
            <p:nvPr/>
          </p:nvSpPr>
          <p:spPr bwMode="auto">
            <a:xfrm>
              <a:off x="5205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98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500694" y="500042"/>
            <a:ext cx="1440000" cy="2160000"/>
            <a:chOff x="6947" y="250"/>
            <a:chExt cx="1509" cy="2367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6954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8153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AutoShape 20"/>
            <p:cNvSpPr>
              <a:spLocks/>
            </p:cNvSpPr>
            <p:nvPr/>
          </p:nvSpPr>
          <p:spPr bwMode="auto">
            <a:xfrm>
              <a:off x="6953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47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7143768" y="500042"/>
            <a:ext cx="1440000" cy="2160000"/>
            <a:chOff x="8696" y="250"/>
            <a:chExt cx="1509" cy="2367"/>
          </a:xfrm>
        </p:grpSpPr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8703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9902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AutoShape 25"/>
            <p:cNvSpPr>
              <a:spLocks/>
            </p:cNvSpPr>
            <p:nvPr/>
          </p:nvSpPr>
          <p:spPr bwMode="auto">
            <a:xfrm>
              <a:off x="8702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50" name="Picture 2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695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0" y="3786190"/>
            <a:ext cx="1458916" cy="1440000"/>
            <a:chOff x="6" y="6"/>
            <a:chExt cx="1496" cy="1688"/>
          </a:xfrm>
        </p:grpSpPr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7" y="10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>
              <a:off x="7" y="305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10" y="1477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6" y="104"/>
                </a:cxn>
                <a:cxn ang="0">
                  <a:pos x="78" y="156"/>
                </a:cxn>
                <a:cxn ang="0">
                  <a:pos x="142" y="197"/>
                </a:cxn>
                <a:cxn ang="0">
                  <a:pos x="233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6" y="104"/>
                  </a:lnTo>
                  <a:lnTo>
                    <a:pt x="78" y="156"/>
                  </a:lnTo>
                  <a:lnTo>
                    <a:pt x="142" y="197"/>
                  </a:lnTo>
                  <a:lnTo>
                    <a:pt x="233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305" y="1694"/>
              <a:ext cx="919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1284" y="1456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8" y="221"/>
                </a:cxn>
                <a:cxn ang="0">
                  <a:pos x="104" y="196"/>
                </a:cxn>
                <a:cxn ang="0">
                  <a:pos x="156" y="154"/>
                </a:cxn>
                <a:cxn ang="0">
                  <a:pos x="197" y="90"/>
                </a:cxn>
                <a:cxn ang="0">
                  <a:pos x="216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8" y="221"/>
                  </a:lnTo>
                  <a:lnTo>
                    <a:pt x="104" y="196"/>
                  </a:lnTo>
                  <a:lnTo>
                    <a:pt x="156" y="154"/>
                  </a:lnTo>
                  <a:lnTo>
                    <a:pt x="197" y="90"/>
                  </a:lnTo>
                  <a:lnTo>
                    <a:pt x="216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1502" y="1396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1264" y="7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1" y="168"/>
                </a:cxn>
                <a:cxn ang="0">
                  <a:pos x="196" y="113"/>
                </a:cxn>
                <a:cxn ang="0">
                  <a:pos x="154" y="61"/>
                </a:cxn>
                <a:cxn ang="0">
                  <a:pos x="90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1" y="168"/>
                  </a:lnTo>
                  <a:lnTo>
                    <a:pt x="196" y="113"/>
                  </a:lnTo>
                  <a:lnTo>
                    <a:pt x="154" y="61"/>
                  </a:lnTo>
                  <a:lnTo>
                    <a:pt x="90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1204" y="7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8" name="AutoShape 34"/>
            <p:cNvSpPr>
              <a:spLocks/>
            </p:cNvSpPr>
            <p:nvPr/>
          </p:nvSpPr>
          <p:spPr bwMode="auto">
            <a:xfrm>
              <a:off x="6" y="6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237" y="1687"/>
                </a:cxn>
                <a:cxn ang="0">
                  <a:pos x="1237" y="1687"/>
                </a:cxn>
                <a:cxn ang="0">
                  <a:pos x="1495" y="1429"/>
                </a:cxn>
                <a:cxn ang="0">
                  <a:pos x="1495" y="1429"/>
                </a:cxn>
                <a:cxn ang="0">
                  <a:pos x="1495" y="257"/>
                </a:cxn>
                <a:cxn ang="0">
                  <a:pos x="1495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237" y="1687"/>
                  </a:moveTo>
                  <a:lnTo>
                    <a:pt x="1237" y="1687"/>
                  </a:lnTo>
                  <a:moveTo>
                    <a:pt x="1495" y="1429"/>
                  </a:moveTo>
                  <a:lnTo>
                    <a:pt x="1495" y="1429"/>
                  </a:lnTo>
                  <a:moveTo>
                    <a:pt x="1495" y="257"/>
                  </a:moveTo>
                  <a:lnTo>
                    <a:pt x="1495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503" y="312"/>
              <a:ext cx="730" cy="771"/>
            </a:xfrm>
            <a:custGeom>
              <a:avLst/>
              <a:gdLst/>
              <a:ahLst/>
              <a:cxnLst>
                <a:cxn ang="0">
                  <a:pos x="675" y="0"/>
                </a:cxn>
                <a:cxn ang="0">
                  <a:pos x="608" y="39"/>
                </a:cxn>
                <a:cxn ang="0">
                  <a:pos x="533" y="116"/>
                </a:cxn>
                <a:cxn ang="0">
                  <a:pos x="481" y="171"/>
                </a:cxn>
                <a:cxn ang="0">
                  <a:pos x="422" y="235"/>
                </a:cxn>
                <a:cxn ang="0">
                  <a:pos x="292" y="376"/>
                </a:cxn>
                <a:cxn ang="0">
                  <a:pos x="35" y="660"/>
                </a:cxn>
                <a:cxn ang="0">
                  <a:pos x="0" y="725"/>
                </a:cxn>
                <a:cxn ang="0">
                  <a:pos x="8" y="745"/>
                </a:cxn>
                <a:cxn ang="0">
                  <a:pos x="32" y="770"/>
                </a:cxn>
                <a:cxn ang="0">
                  <a:pos x="729" y="46"/>
                </a:cxn>
                <a:cxn ang="0">
                  <a:pos x="697" y="13"/>
                </a:cxn>
                <a:cxn ang="0">
                  <a:pos x="675" y="0"/>
                </a:cxn>
              </a:cxnLst>
              <a:rect l="0" t="0" r="r" b="b"/>
              <a:pathLst>
                <a:path w="730" h="771">
                  <a:moveTo>
                    <a:pt x="675" y="0"/>
                  </a:moveTo>
                  <a:lnTo>
                    <a:pt x="608" y="39"/>
                  </a:lnTo>
                  <a:lnTo>
                    <a:pt x="533" y="116"/>
                  </a:lnTo>
                  <a:lnTo>
                    <a:pt x="481" y="171"/>
                  </a:lnTo>
                  <a:lnTo>
                    <a:pt x="422" y="235"/>
                  </a:lnTo>
                  <a:lnTo>
                    <a:pt x="292" y="376"/>
                  </a:lnTo>
                  <a:lnTo>
                    <a:pt x="35" y="660"/>
                  </a:lnTo>
                  <a:lnTo>
                    <a:pt x="0" y="725"/>
                  </a:lnTo>
                  <a:lnTo>
                    <a:pt x="8" y="745"/>
                  </a:lnTo>
                  <a:lnTo>
                    <a:pt x="32" y="770"/>
                  </a:lnTo>
                  <a:lnTo>
                    <a:pt x="729" y="46"/>
                  </a:lnTo>
                  <a:lnTo>
                    <a:pt x="697" y="13"/>
                  </a:lnTo>
                  <a:lnTo>
                    <a:pt x="675" y="0"/>
                  </a:lnTo>
                  <a:close/>
                </a:path>
              </a:pathLst>
            </a:custGeom>
            <a:solidFill>
              <a:srgbClr val="D7E1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56" name="Picture 3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9" y="973"/>
              <a:ext cx="340" cy="451"/>
            </a:xfrm>
            <a:prstGeom prst="rect">
              <a:avLst/>
            </a:prstGeom>
            <a:noFill/>
          </p:spPr>
        </p:pic>
        <p:pic>
          <p:nvPicPr>
            <p:cNvPr id="1055" name="Picture 3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05" y="502"/>
              <a:ext cx="266" cy="276"/>
            </a:xfrm>
            <a:prstGeom prst="rect">
              <a:avLst/>
            </a:prstGeom>
            <a:noFill/>
          </p:spPr>
        </p:pic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536" y="358"/>
              <a:ext cx="747" cy="741"/>
            </a:xfrm>
            <a:custGeom>
              <a:avLst/>
              <a:gdLst/>
              <a:ahLst/>
              <a:cxnLst>
                <a:cxn ang="0">
                  <a:pos x="697" y="0"/>
                </a:cxn>
                <a:cxn ang="0">
                  <a:pos x="0" y="724"/>
                </a:cxn>
                <a:cxn ang="0">
                  <a:pos x="36" y="740"/>
                </a:cxn>
                <a:cxn ang="0">
                  <a:pos x="72" y="735"/>
                </a:cxn>
                <a:cxn ang="0">
                  <a:pos x="385" y="448"/>
                </a:cxn>
                <a:cxn ang="0">
                  <a:pos x="522" y="313"/>
                </a:cxn>
                <a:cxn ang="0">
                  <a:pos x="583" y="251"/>
                </a:cxn>
                <a:cxn ang="0">
                  <a:pos x="636" y="197"/>
                </a:cxn>
                <a:cxn ang="0">
                  <a:pos x="679" y="152"/>
                </a:cxn>
                <a:cxn ang="0">
                  <a:pos x="727" y="98"/>
                </a:cxn>
                <a:cxn ang="0">
                  <a:pos x="747" y="51"/>
                </a:cxn>
                <a:cxn ang="0">
                  <a:pos x="732" y="30"/>
                </a:cxn>
                <a:cxn ang="0">
                  <a:pos x="697" y="0"/>
                </a:cxn>
              </a:cxnLst>
              <a:rect l="0" t="0" r="r" b="b"/>
              <a:pathLst>
                <a:path w="747" h="741">
                  <a:moveTo>
                    <a:pt x="697" y="0"/>
                  </a:moveTo>
                  <a:lnTo>
                    <a:pt x="0" y="724"/>
                  </a:lnTo>
                  <a:lnTo>
                    <a:pt x="36" y="740"/>
                  </a:lnTo>
                  <a:lnTo>
                    <a:pt x="72" y="735"/>
                  </a:lnTo>
                  <a:lnTo>
                    <a:pt x="385" y="448"/>
                  </a:lnTo>
                  <a:lnTo>
                    <a:pt x="522" y="313"/>
                  </a:lnTo>
                  <a:lnTo>
                    <a:pt x="583" y="251"/>
                  </a:lnTo>
                  <a:lnTo>
                    <a:pt x="636" y="197"/>
                  </a:lnTo>
                  <a:lnTo>
                    <a:pt x="679" y="152"/>
                  </a:lnTo>
                  <a:lnTo>
                    <a:pt x="727" y="98"/>
                  </a:lnTo>
                  <a:lnTo>
                    <a:pt x="747" y="51"/>
                  </a:lnTo>
                  <a:lnTo>
                    <a:pt x="732" y="30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D7E1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53" name="Picture 29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08" y="1075"/>
              <a:ext cx="439" cy="358"/>
            </a:xfrm>
            <a:prstGeom prst="rect">
              <a:avLst/>
            </a:prstGeom>
            <a:noFill/>
          </p:spPr>
        </p:pic>
        <p:pic>
          <p:nvPicPr>
            <p:cNvPr id="1052" name="Picture 28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829" y="526"/>
              <a:ext cx="269" cy="274"/>
            </a:xfrm>
            <a:prstGeom prst="rect">
              <a:avLst/>
            </a:prstGeom>
            <a:noFill/>
          </p:spPr>
        </p:pic>
      </p:grp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7215206" y="3929066"/>
            <a:ext cx="1571636" cy="1357002"/>
            <a:chOff x="6" y="6"/>
            <a:chExt cx="1984" cy="1688"/>
          </a:xfrm>
        </p:grpSpPr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7" y="10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3" name="Line 59"/>
            <p:cNvSpPr>
              <a:spLocks noChangeShapeType="1"/>
            </p:cNvSpPr>
            <p:nvPr/>
          </p:nvSpPr>
          <p:spPr bwMode="auto">
            <a:xfrm>
              <a:off x="7" y="305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10" y="1477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6" y="104"/>
                </a:cxn>
                <a:cxn ang="0">
                  <a:pos x="78" y="156"/>
                </a:cxn>
                <a:cxn ang="0">
                  <a:pos x="142" y="197"/>
                </a:cxn>
                <a:cxn ang="0">
                  <a:pos x="233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6" y="104"/>
                  </a:lnTo>
                  <a:lnTo>
                    <a:pt x="78" y="156"/>
                  </a:lnTo>
                  <a:lnTo>
                    <a:pt x="142" y="197"/>
                  </a:lnTo>
                  <a:lnTo>
                    <a:pt x="233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1" name="Line 57"/>
            <p:cNvSpPr>
              <a:spLocks noChangeShapeType="1"/>
            </p:cNvSpPr>
            <p:nvPr/>
          </p:nvSpPr>
          <p:spPr bwMode="auto">
            <a:xfrm>
              <a:off x="305" y="1694"/>
              <a:ext cx="919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1284" y="1456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8" y="221"/>
                </a:cxn>
                <a:cxn ang="0">
                  <a:pos x="104" y="196"/>
                </a:cxn>
                <a:cxn ang="0">
                  <a:pos x="156" y="154"/>
                </a:cxn>
                <a:cxn ang="0">
                  <a:pos x="197" y="90"/>
                </a:cxn>
                <a:cxn ang="0">
                  <a:pos x="216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8" y="221"/>
                  </a:lnTo>
                  <a:lnTo>
                    <a:pt x="104" y="196"/>
                  </a:lnTo>
                  <a:lnTo>
                    <a:pt x="156" y="154"/>
                  </a:lnTo>
                  <a:lnTo>
                    <a:pt x="197" y="90"/>
                  </a:lnTo>
                  <a:lnTo>
                    <a:pt x="216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9" name="Line 55"/>
            <p:cNvSpPr>
              <a:spLocks noChangeShapeType="1"/>
            </p:cNvSpPr>
            <p:nvPr/>
          </p:nvSpPr>
          <p:spPr bwMode="auto">
            <a:xfrm>
              <a:off x="1502" y="1396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1264" y="7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1" y="168"/>
                </a:cxn>
                <a:cxn ang="0">
                  <a:pos x="196" y="113"/>
                </a:cxn>
                <a:cxn ang="0">
                  <a:pos x="154" y="61"/>
                </a:cxn>
                <a:cxn ang="0">
                  <a:pos x="90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1" y="168"/>
                  </a:lnTo>
                  <a:lnTo>
                    <a:pt x="196" y="113"/>
                  </a:lnTo>
                  <a:lnTo>
                    <a:pt x="154" y="61"/>
                  </a:lnTo>
                  <a:lnTo>
                    <a:pt x="90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7" name="Line 53"/>
            <p:cNvSpPr>
              <a:spLocks noChangeShapeType="1"/>
            </p:cNvSpPr>
            <p:nvPr/>
          </p:nvSpPr>
          <p:spPr bwMode="auto">
            <a:xfrm>
              <a:off x="1203" y="7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6" name="AutoShape 52"/>
            <p:cNvSpPr>
              <a:spLocks/>
            </p:cNvSpPr>
            <p:nvPr/>
          </p:nvSpPr>
          <p:spPr bwMode="auto">
            <a:xfrm>
              <a:off x="6" y="6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237" y="1687"/>
                </a:cxn>
                <a:cxn ang="0">
                  <a:pos x="1237" y="1687"/>
                </a:cxn>
                <a:cxn ang="0">
                  <a:pos x="1495" y="1429"/>
                </a:cxn>
                <a:cxn ang="0">
                  <a:pos x="1495" y="1429"/>
                </a:cxn>
                <a:cxn ang="0">
                  <a:pos x="1495" y="257"/>
                </a:cxn>
                <a:cxn ang="0">
                  <a:pos x="1495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237" y="1687"/>
                  </a:moveTo>
                  <a:lnTo>
                    <a:pt x="1237" y="1687"/>
                  </a:lnTo>
                  <a:moveTo>
                    <a:pt x="1495" y="1429"/>
                  </a:moveTo>
                  <a:lnTo>
                    <a:pt x="1495" y="1429"/>
                  </a:lnTo>
                  <a:moveTo>
                    <a:pt x="1495" y="257"/>
                  </a:moveTo>
                  <a:lnTo>
                    <a:pt x="1495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75" name="Picture 51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83" y="289"/>
              <a:ext cx="260" cy="108"/>
            </a:xfrm>
            <a:prstGeom prst="rect">
              <a:avLst/>
            </a:prstGeom>
            <a:noFill/>
          </p:spPr>
        </p:pic>
        <p:pic>
          <p:nvPicPr>
            <p:cNvPr id="1074" name="Picture 50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205" y="574"/>
              <a:ext cx="233" cy="224"/>
            </a:xfrm>
            <a:prstGeom prst="rect">
              <a:avLst/>
            </a:prstGeom>
            <a:noFill/>
          </p:spPr>
        </p:pic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1012" y="225"/>
              <a:ext cx="978" cy="721"/>
            </a:xfrm>
            <a:custGeom>
              <a:avLst/>
              <a:gdLst/>
              <a:ahLst/>
              <a:cxnLst>
                <a:cxn ang="0">
                  <a:pos x="494" y="0"/>
                </a:cxn>
                <a:cxn ang="0">
                  <a:pos x="368" y="3"/>
                </a:cxn>
                <a:cxn ang="0">
                  <a:pos x="269" y="13"/>
                </a:cxn>
                <a:cxn ang="0">
                  <a:pos x="194" y="29"/>
                </a:cxn>
                <a:cxn ang="0">
                  <a:pos x="108" y="78"/>
                </a:cxn>
                <a:cxn ang="0">
                  <a:pos x="81" y="81"/>
                </a:cxn>
                <a:cxn ang="0">
                  <a:pos x="55" y="86"/>
                </a:cxn>
                <a:cxn ang="0">
                  <a:pos x="26" y="92"/>
                </a:cxn>
                <a:cxn ang="0">
                  <a:pos x="36" y="129"/>
                </a:cxn>
                <a:cxn ang="0">
                  <a:pos x="47" y="152"/>
                </a:cxn>
                <a:cxn ang="0">
                  <a:pos x="69" y="169"/>
                </a:cxn>
                <a:cxn ang="0">
                  <a:pos x="108" y="190"/>
                </a:cxn>
                <a:cxn ang="0">
                  <a:pos x="16" y="470"/>
                </a:cxn>
                <a:cxn ang="0">
                  <a:pos x="2" y="509"/>
                </a:cxn>
                <a:cxn ang="0">
                  <a:pos x="0" y="534"/>
                </a:cxn>
                <a:cxn ang="0">
                  <a:pos x="16" y="553"/>
                </a:cxn>
                <a:cxn ang="0">
                  <a:pos x="90" y="603"/>
                </a:cxn>
                <a:cxn ang="0">
                  <a:pos x="144" y="633"/>
                </a:cxn>
                <a:cxn ang="0">
                  <a:pos x="213" y="665"/>
                </a:cxn>
                <a:cxn ang="0">
                  <a:pos x="293" y="693"/>
                </a:cxn>
                <a:cxn ang="0">
                  <a:pos x="383" y="713"/>
                </a:cxn>
                <a:cxn ang="0">
                  <a:pos x="480" y="721"/>
                </a:cxn>
                <a:cxn ang="0">
                  <a:pos x="578" y="717"/>
                </a:cxn>
                <a:cxn ang="0">
                  <a:pos x="669" y="706"/>
                </a:cxn>
                <a:cxn ang="0">
                  <a:pos x="750" y="688"/>
                </a:cxn>
                <a:cxn ang="0">
                  <a:pos x="821" y="663"/>
                </a:cxn>
                <a:cxn ang="0">
                  <a:pos x="881" y="631"/>
                </a:cxn>
                <a:cxn ang="0">
                  <a:pos x="927" y="592"/>
                </a:cxn>
                <a:cxn ang="0">
                  <a:pos x="978" y="521"/>
                </a:cxn>
                <a:cxn ang="0">
                  <a:pos x="972" y="480"/>
                </a:cxn>
                <a:cxn ang="0">
                  <a:pos x="945" y="411"/>
                </a:cxn>
                <a:cxn ang="0">
                  <a:pos x="912" y="329"/>
                </a:cxn>
                <a:cxn ang="0">
                  <a:pos x="889" y="266"/>
                </a:cxn>
                <a:cxn ang="0">
                  <a:pos x="869" y="212"/>
                </a:cxn>
                <a:cxn ang="0">
                  <a:pos x="909" y="182"/>
                </a:cxn>
                <a:cxn ang="0">
                  <a:pos x="931" y="162"/>
                </a:cxn>
                <a:cxn ang="0">
                  <a:pos x="943" y="141"/>
                </a:cxn>
                <a:cxn ang="0">
                  <a:pos x="953" y="112"/>
                </a:cxn>
                <a:cxn ang="0">
                  <a:pos x="942" y="100"/>
                </a:cxn>
                <a:cxn ang="0">
                  <a:pos x="928" y="94"/>
                </a:cxn>
                <a:cxn ang="0">
                  <a:pos x="903" y="91"/>
                </a:cxn>
                <a:cxn ang="0">
                  <a:pos x="859" y="88"/>
                </a:cxn>
                <a:cxn ang="0">
                  <a:pos x="765" y="37"/>
                </a:cxn>
                <a:cxn ang="0">
                  <a:pos x="696" y="11"/>
                </a:cxn>
                <a:cxn ang="0">
                  <a:pos x="617" y="2"/>
                </a:cxn>
                <a:cxn ang="0">
                  <a:pos x="494" y="0"/>
                </a:cxn>
              </a:cxnLst>
              <a:rect l="0" t="0" r="r" b="b"/>
              <a:pathLst>
                <a:path w="978" h="721">
                  <a:moveTo>
                    <a:pt x="494" y="0"/>
                  </a:moveTo>
                  <a:lnTo>
                    <a:pt x="368" y="3"/>
                  </a:lnTo>
                  <a:lnTo>
                    <a:pt x="269" y="13"/>
                  </a:lnTo>
                  <a:lnTo>
                    <a:pt x="194" y="29"/>
                  </a:lnTo>
                  <a:lnTo>
                    <a:pt x="108" y="78"/>
                  </a:lnTo>
                  <a:lnTo>
                    <a:pt x="81" y="81"/>
                  </a:lnTo>
                  <a:lnTo>
                    <a:pt x="55" y="86"/>
                  </a:lnTo>
                  <a:lnTo>
                    <a:pt x="26" y="92"/>
                  </a:lnTo>
                  <a:lnTo>
                    <a:pt x="36" y="129"/>
                  </a:lnTo>
                  <a:lnTo>
                    <a:pt x="47" y="152"/>
                  </a:lnTo>
                  <a:lnTo>
                    <a:pt x="69" y="169"/>
                  </a:lnTo>
                  <a:lnTo>
                    <a:pt x="108" y="190"/>
                  </a:lnTo>
                  <a:lnTo>
                    <a:pt x="16" y="470"/>
                  </a:lnTo>
                  <a:lnTo>
                    <a:pt x="2" y="509"/>
                  </a:lnTo>
                  <a:lnTo>
                    <a:pt x="0" y="534"/>
                  </a:lnTo>
                  <a:lnTo>
                    <a:pt x="16" y="553"/>
                  </a:lnTo>
                  <a:lnTo>
                    <a:pt x="90" y="603"/>
                  </a:lnTo>
                  <a:lnTo>
                    <a:pt x="144" y="633"/>
                  </a:lnTo>
                  <a:lnTo>
                    <a:pt x="213" y="665"/>
                  </a:lnTo>
                  <a:lnTo>
                    <a:pt x="293" y="693"/>
                  </a:lnTo>
                  <a:lnTo>
                    <a:pt x="383" y="713"/>
                  </a:lnTo>
                  <a:lnTo>
                    <a:pt x="480" y="721"/>
                  </a:lnTo>
                  <a:lnTo>
                    <a:pt x="578" y="717"/>
                  </a:lnTo>
                  <a:lnTo>
                    <a:pt x="669" y="706"/>
                  </a:lnTo>
                  <a:lnTo>
                    <a:pt x="750" y="688"/>
                  </a:lnTo>
                  <a:lnTo>
                    <a:pt x="821" y="663"/>
                  </a:lnTo>
                  <a:lnTo>
                    <a:pt x="881" y="631"/>
                  </a:lnTo>
                  <a:lnTo>
                    <a:pt x="927" y="592"/>
                  </a:lnTo>
                  <a:lnTo>
                    <a:pt x="978" y="521"/>
                  </a:lnTo>
                  <a:lnTo>
                    <a:pt x="972" y="480"/>
                  </a:lnTo>
                  <a:lnTo>
                    <a:pt x="945" y="411"/>
                  </a:lnTo>
                  <a:lnTo>
                    <a:pt x="912" y="329"/>
                  </a:lnTo>
                  <a:lnTo>
                    <a:pt x="889" y="266"/>
                  </a:lnTo>
                  <a:lnTo>
                    <a:pt x="869" y="212"/>
                  </a:lnTo>
                  <a:lnTo>
                    <a:pt x="909" y="182"/>
                  </a:lnTo>
                  <a:lnTo>
                    <a:pt x="931" y="162"/>
                  </a:lnTo>
                  <a:lnTo>
                    <a:pt x="943" y="141"/>
                  </a:lnTo>
                  <a:lnTo>
                    <a:pt x="953" y="112"/>
                  </a:lnTo>
                  <a:lnTo>
                    <a:pt x="942" y="100"/>
                  </a:lnTo>
                  <a:lnTo>
                    <a:pt x="928" y="94"/>
                  </a:lnTo>
                  <a:lnTo>
                    <a:pt x="903" y="91"/>
                  </a:lnTo>
                  <a:lnTo>
                    <a:pt x="859" y="88"/>
                  </a:lnTo>
                  <a:lnTo>
                    <a:pt x="765" y="37"/>
                  </a:lnTo>
                  <a:lnTo>
                    <a:pt x="696" y="11"/>
                  </a:lnTo>
                  <a:lnTo>
                    <a:pt x="617" y="2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rgbClr val="DEDFE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72" name="Picture 48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199" y="574"/>
              <a:ext cx="233" cy="224"/>
            </a:xfrm>
            <a:prstGeom prst="rect">
              <a:avLst/>
            </a:prstGeom>
            <a:noFill/>
          </p:spPr>
        </p:pic>
        <p:sp>
          <p:nvSpPr>
            <p:cNvPr id="1071" name="AutoShape 47"/>
            <p:cNvSpPr>
              <a:spLocks/>
            </p:cNvSpPr>
            <p:nvPr/>
          </p:nvSpPr>
          <p:spPr bwMode="auto">
            <a:xfrm>
              <a:off x="349" y="482"/>
              <a:ext cx="927" cy="129"/>
            </a:xfrm>
            <a:custGeom>
              <a:avLst/>
              <a:gdLst/>
              <a:ahLst/>
              <a:cxnLst>
                <a:cxn ang="0">
                  <a:pos x="244" y="78"/>
                </a:cxn>
                <a:cxn ang="0">
                  <a:pos x="297" y="95"/>
                </a:cxn>
                <a:cxn ang="0">
                  <a:pos x="493" y="128"/>
                </a:cxn>
                <a:cxn ang="0">
                  <a:pos x="593" y="114"/>
                </a:cxn>
                <a:cxn ang="0">
                  <a:pos x="494" y="107"/>
                </a:cxn>
                <a:cxn ang="0">
                  <a:pos x="398" y="98"/>
                </a:cxn>
                <a:cxn ang="0">
                  <a:pos x="301" y="87"/>
                </a:cxn>
                <a:cxn ang="0">
                  <a:pos x="244" y="78"/>
                </a:cxn>
                <a:cxn ang="0">
                  <a:pos x="927" y="20"/>
                </a:cxn>
                <a:cxn ang="0">
                  <a:pos x="674" y="102"/>
                </a:cxn>
                <a:cxn ang="0">
                  <a:pos x="593" y="114"/>
                </a:cxn>
                <a:cxn ang="0">
                  <a:pos x="617" y="116"/>
                </a:cxn>
                <a:cxn ang="0">
                  <a:pos x="703" y="109"/>
                </a:cxn>
                <a:cxn ang="0">
                  <a:pos x="793" y="80"/>
                </a:cxn>
                <a:cxn ang="0">
                  <a:pos x="927" y="20"/>
                </a:cxn>
                <a:cxn ang="0">
                  <a:pos x="0" y="0"/>
                </a:cxn>
                <a:cxn ang="0">
                  <a:pos x="53" y="29"/>
                </a:cxn>
                <a:cxn ang="0">
                  <a:pos x="123" y="53"/>
                </a:cxn>
                <a:cxn ang="0">
                  <a:pos x="208" y="72"/>
                </a:cxn>
                <a:cxn ang="0">
                  <a:pos x="244" y="78"/>
                </a:cxn>
                <a:cxn ang="0">
                  <a:pos x="0" y="0"/>
                </a:cxn>
              </a:cxnLst>
              <a:rect l="0" t="0" r="r" b="b"/>
              <a:pathLst>
                <a:path w="927" h="129">
                  <a:moveTo>
                    <a:pt x="244" y="78"/>
                  </a:moveTo>
                  <a:lnTo>
                    <a:pt x="297" y="95"/>
                  </a:lnTo>
                  <a:lnTo>
                    <a:pt x="493" y="128"/>
                  </a:lnTo>
                  <a:lnTo>
                    <a:pt x="593" y="114"/>
                  </a:lnTo>
                  <a:lnTo>
                    <a:pt x="494" y="107"/>
                  </a:lnTo>
                  <a:lnTo>
                    <a:pt x="398" y="98"/>
                  </a:lnTo>
                  <a:lnTo>
                    <a:pt x="301" y="87"/>
                  </a:lnTo>
                  <a:lnTo>
                    <a:pt x="244" y="78"/>
                  </a:lnTo>
                  <a:close/>
                  <a:moveTo>
                    <a:pt x="927" y="20"/>
                  </a:moveTo>
                  <a:lnTo>
                    <a:pt x="674" y="102"/>
                  </a:lnTo>
                  <a:lnTo>
                    <a:pt x="593" y="114"/>
                  </a:lnTo>
                  <a:lnTo>
                    <a:pt x="617" y="116"/>
                  </a:lnTo>
                  <a:lnTo>
                    <a:pt x="703" y="109"/>
                  </a:lnTo>
                  <a:lnTo>
                    <a:pt x="793" y="80"/>
                  </a:lnTo>
                  <a:lnTo>
                    <a:pt x="927" y="20"/>
                  </a:lnTo>
                  <a:close/>
                  <a:moveTo>
                    <a:pt x="0" y="0"/>
                  </a:moveTo>
                  <a:lnTo>
                    <a:pt x="53" y="29"/>
                  </a:lnTo>
                  <a:lnTo>
                    <a:pt x="123" y="53"/>
                  </a:lnTo>
                  <a:lnTo>
                    <a:pt x="208" y="72"/>
                  </a:lnTo>
                  <a:lnTo>
                    <a:pt x="244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376" y="1186"/>
              <a:ext cx="312" cy="66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54" y="1"/>
                </a:cxn>
                <a:cxn ang="0">
                  <a:pos x="93" y="8"/>
                </a:cxn>
                <a:cxn ang="0">
                  <a:pos x="11" y="30"/>
                </a:cxn>
                <a:cxn ang="0">
                  <a:pos x="0" y="42"/>
                </a:cxn>
                <a:cxn ang="0">
                  <a:pos x="13" y="54"/>
                </a:cxn>
                <a:cxn ang="0">
                  <a:pos x="47" y="61"/>
                </a:cxn>
                <a:cxn ang="0">
                  <a:pos x="97" y="65"/>
                </a:cxn>
                <a:cxn ang="0">
                  <a:pos x="158" y="63"/>
                </a:cxn>
                <a:cxn ang="0">
                  <a:pos x="218" y="57"/>
                </a:cxn>
                <a:cxn ang="0">
                  <a:pos x="267" y="47"/>
                </a:cxn>
                <a:cxn ang="0">
                  <a:pos x="300" y="35"/>
                </a:cxn>
                <a:cxn ang="0">
                  <a:pos x="312" y="22"/>
                </a:cxn>
                <a:cxn ang="0">
                  <a:pos x="299" y="11"/>
                </a:cxn>
                <a:cxn ang="0">
                  <a:pos x="264" y="3"/>
                </a:cxn>
                <a:cxn ang="0">
                  <a:pos x="215" y="0"/>
                </a:cxn>
              </a:cxnLst>
              <a:rect l="0" t="0" r="r" b="b"/>
              <a:pathLst>
                <a:path w="312" h="66">
                  <a:moveTo>
                    <a:pt x="215" y="0"/>
                  </a:moveTo>
                  <a:lnTo>
                    <a:pt x="154" y="1"/>
                  </a:lnTo>
                  <a:lnTo>
                    <a:pt x="93" y="8"/>
                  </a:lnTo>
                  <a:lnTo>
                    <a:pt x="11" y="30"/>
                  </a:lnTo>
                  <a:lnTo>
                    <a:pt x="0" y="42"/>
                  </a:lnTo>
                  <a:lnTo>
                    <a:pt x="13" y="54"/>
                  </a:lnTo>
                  <a:lnTo>
                    <a:pt x="47" y="61"/>
                  </a:lnTo>
                  <a:lnTo>
                    <a:pt x="97" y="65"/>
                  </a:lnTo>
                  <a:lnTo>
                    <a:pt x="158" y="63"/>
                  </a:lnTo>
                  <a:lnTo>
                    <a:pt x="218" y="57"/>
                  </a:lnTo>
                  <a:lnTo>
                    <a:pt x="267" y="47"/>
                  </a:lnTo>
                  <a:lnTo>
                    <a:pt x="300" y="35"/>
                  </a:lnTo>
                  <a:lnTo>
                    <a:pt x="312" y="22"/>
                  </a:lnTo>
                  <a:lnTo>
                    <a:pt x="299" y="11"/>
                  </a:lnTo>
                  <a:lnTo>
                    <a:pt x="264" y="3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F265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9" name="AutoShape 45"/>
            <p:cNvSpPr>
              <a:spLocks/>
            </p:cNvSpPr>
            <p:nvPr/>
          </p:nvSpPr>
          <p:spPr bwMode="auto">
            <a:xfrm>
              <a:off x="323" y="232"/>
              <a:ext cx="991" cy="1210"/>
            </a:xfrm>
            <a:custGeom>
              <a:avLst/>
              <a:gdLst/>
              <a:ahLst/>
              <a:cxnLst>
                <a:cxn ang="0">
                  <a:pos x="187" y="909"/>
                </a:cxn>
                <a:cxn ang="0">
                  <a:pos x="64" y="936"/>
                </a:cxn>
                <a:cxn ang="0">
                  <a:pos x="0" y="983"/>
                </a:cxn>
                <a:cxn ang="0">
                  <a:pos x="40" y="1084"/>
                </a:cxn>
                <a:cxn ang="0">
                  <a:pos x="154" y="1196"/>
                </a:cxn>
                <a:cxn ang="0">
                  <a:pos x="328" y="1179"/>
                </a:cxn>
                <a:cxn ang="0">
                  <a:pos x="413" y="1057"/>
                </a:cxn>
                <a:cxn ang="0">
                  <a:pos x="120" y="999"/>
                </a:cxn>
                <a:cxn ang="0">
                  <a:pos x="39" y="988"/>
                </a:cxn>
                <a:cxn ang="0">
                  <a:pos x="37" y="969"/>
                </a:cxn>
                <a:cxn ang="0">
                  <a:pos x="112" y="934"/>
                </a:cxn>
                <a:cxn ang="0">
                  <a:pos x="263" y="918"/>
                </a:cxn>
                <a:cxn ang="0">
                  <a:pos x="344" y="911"/>
                </a:cxn>
                <a:cxn ang="0">
                  <a:pos x="257" y="902"/>
                </a:cxn>
                <a:cxn ang="0">
                  <a:pos x="263" y="918"/>
                </a:cxn>
                <a:cxn ang="0">
                  <a:pos x="368" y="937"/>
                </a:cxn>
                <a:cxn ang="0">
                  <a:pos x="378" y="960"/>
                </a:cxn>
                <a:cxn ang="0">
                  <a:pos x="297" y="987"/>
                </a:cxn>
                <a:cxn ang="0">
                  <a:pos x="120" y="999"/>
                </a:cxn>
                <a:cxn ang="0">
                  <a:pos x="449" y="931"/>
                </a:cxn>
                <a:cxn ang="0">
                  <a:pos x="363" y="918"/>
                </a:cxn>
                <a:cxn ang="0">
                  <a:pos x="862" y="4"/>
                </a:cxn>
                <a:cxn ang="0">
                  <a:pos x="761" y="70"/>
                </a:cxn>
                <a:cxn ang="0">
                  <a:pos x="649" y="188"/>
                </a:cxn>
                <a:cxn ang="0">
                  <a:pos x="578" y="313"/>
                </a:cxn>
                <a:cxn ang="0">
                  <a:pos x="521" y="454"/>
                </a:cxn>
                <a:cxn ang="0">
                  <a:pos x="469" y="639"/>
                </a:cxn>
                <a:cxn ang="0">
                  <a:pos x="411" y="884"/>
                </a:cxn>
                <a:cxn ang="0">
                  <a:pos x="449" y="931"/>
                </a:cxn>
                <a:cxn ang="0">
                  <a:pos x="493" y="769"/>
                </a:cxn>
                <a:cxn ang="0">
                  <a:pos x="530" y="640"/>
                </a:cxn>
                <a:cxn ang="0">
                  <a:pos x="590" y="477"/>
                </a:cxn>
                <a:cxn ang="0">
                  <a:pos x="646" y="345"/>
                </a:cxn>
                <a:cxn ang="0">
                  <a:pos x="791" y="167"/>
                </a:cxn>
                <a:cxn ang="0">
                  <a:pos x="914" y="105"/>
                </a:cxn>
                <a:cxn ang="0">
                  <a:pos x="969" y="87"/>
                </a:cxn>
                <a:cxn ang="0">
                  <a:pos x="991" y="51"/>
                </a:cxn>
                <a:cxn ang="0">
                  <a:pos x="943" y="10"/>
                </a:cxn>
              </a:cxnLst>
              <a:rect l="0" t="0" r="r" b="b"/>
              <a:pathLst>
                <a:path w="991" h="1210">
                  <a:moveTo>
                    <a:pt x="257" y="902"/>
                  </a:moveTo>
                  <a:lnTo>
                    <a:pt x="187" y="909"/>
                  </a:lnTo>
                  <a:lnTo>
                    <a:pt x="125" y="919"/>
                  </a:lnTo>
                  <a:lnTo>
                    <a:pt x="64" y="936"/>
                  </a:lnTo>
                  <a:lnTo>
                    <a:pt x="18" y="958"/>
                  </a:lnTo>
                  <a:lnTo>
                    <a:pt x="0" y="983"/>
                  </a:lnTo>
                  <a:lnTo>
                    <a:pt x="11" y="1023"/>
                  </a:lnTo>
                  <a:lnTo>
                    <a:pt x="40" y="1084"/>
                  </a:lnTo>
                  <a:lnTo>
                    <a:pt x="88" y="1148"/>
                  </a:lnTo>
                  <a:lnTo>
                    <a:pt x="154" y="1196"/>
                  </a:lnTo>
                  <a:lnTo>
                    <a:pt x="239" y="1209"/>
                  </a:lnTo>
                  <a:lnTo>
                    <a:pt x="328" y="1179"/>
                  </a:lnTo>
                  <a:lnTo>
                    <a:pt x="383" y="1122"/>
                  </a:lnTo>
                  <a:lnTo>
                    <a:pt x="413" y="1057"/>
                  </a:lnTo>
                  <a:lnTo>
                    <a:pt x="430" y="999"/>
                  </a:lnTo>
                  <a:lnTo>
                    <a:pt x="120" y="999"/>
                  </a:lnTo>
                  <a:lnTo>
                    <a:pt x="67" y="995"/>
                  </a:lnTo>
                  <a:lnTo>
                    <a:pt x="39" y="988"/>
                  </a:lnTo>
                  <a:lnTo>
                    <a:pt x="31" y="980"/>
                  </a:lnTo>
                  <a:lnTo>
                    <a:pt x="37" y="969"/>
                  </a:lnTo>
                  <a:lnTo>
                    <a:pt x="62" y="951"/>
                  </a:lnTo>
                  <a:lnTo>
                    <a:pt x="112" y="934"/>
                  </a:lnTo>
                  <a:lnTo>
                    <a:pt x="191" y="920"/>
                  </a:lnTo>
                  <a:lnTo>
                    <a:pt x="263" y="918"/>
                  </a:lnTo>
                  <a:lnTo>
                    <a:pt x="363" y="918"/>
                  </a:lnTo>
                  <a:lnTo>
                    <a:pt x="344" y="911"/>
                  </a:lnTo>
                  <a:lnTo>
                    <a:pt x="303" y="902"/>
                  </a:lnTo>
                  <a:lnTo>
                    <a:pt x="257" y="902"/>
                  </a:lnTo>
                  <a:close/>
                  <a:moveTo>
                    <a:pt x="363" y="918"/>
                  </a:moveTo>
                  <a:lnTo>
                    <a:pt x="263" y="918"/>
                  </a:lnTo>
                  <a:lnTo>
                    <a:pt x="325" y="925"/>
                  </a:lnTo>
                  <a:lnTo>
                    <a:pt x="368" y="937"/>
                  </a:lnTo>
                  <a:lnTo>
                    <a:pt x="385" y="950"/>
                  </a:lnTo>
                  <a:lnTo>
                    <a:pt x="378" y="960"/>
                  </a:lnTo>
                  <a:lnTo>
                    <a:pt x="351" y="973"/>
                  </a:lnTo>
                  <a:lnTo>
                    <a:pt x="297" y="987"/>
                  </a:lnTo>
                  <a:lnTo>
                    <a:pt x="209" y="997"/>
                  </a:lnTo>
                  <a:lnTo>
                    <a:pt x="120" y="999"/>
                  </a:lnTo>
                  <a:lnTo>
                    <a:pt x="430" y="999"/>
                  </a:lnTo>
                  <a:lnTo>
                    <a:pt x="449" y="931"/>
                  </a:lnTo>
                  <a:lnTo>
                    <a:pt x="400" y="931"/>
                  </a:lnTo>
                  <a:lnTo>
                    <a:pt x="363" y="918"/>
                  </a:lnTo>
                  <a:close/>
                  <a:moveTo>
                    <a:pt x="905" y="0"/>
                  </a:moveTo>
                  <a:lnTo>
                    <a:pt x="862" y="4"/>
                  </a:lnTo>
                  <a:lnTo>
                    <a:pt x="815" y="27"/>
                  </a:lnTo>
                  <a:lnTo>
                    <a:pt x="761" y="70"/>
                  </a:lnTo>
                  <a:lnTo>
                    <a:pt x="703" y="126"/>
                  </a:lnTo>
                  <a:lnTo>
                    <a:pt x="649" y="188"/>
                  </a:lnTo>
                  <a:lnTo>
                    <a:pt x="609" y="251"/>
                  </a:lnTo>
                  <a:lnTo>
                    <a:pt x="578" y="313"/>
                  </a:lnTo>
                  <a:lnTo>
                    <a:pt x="549" y="381"/>
                  </a:lnTo>
                  <a:lnTo>
                    <a:pt x="521" y="454"/>
                  </a:lnTo>
                  <a:lnTo>
                    <a:pt x="497" y="531"/>
                  </a:lnTo>
                  <a:lnTo>
                    <a:pt x="469" y="639"/>
                  </a:lnTo>
                  <a:lnTo>
                    <a:pt x="437" y="771"/>
                  </a:lnTo>
                  <a:lnTo>
                    <a:pt x="411" y="884"/>
                  </a:lnTo>
                  <a:lnTo>
                    <a:pt x="400" y="931"/>
                  </a:lnTo>
                  <a:lnTo>
                    <a:pt x="449" y="931"/>
                  </a:lnTo>
                  <a:lnTo>
                    <a:pt x="470" y="854"/>
                  </a:lnTo>
                  <a:lnTo>
                    <a:pt x="493" y="769"/>
                  </a:lnTo>
                  <a:lnTo>
                    <a:pt x="511" y="700"/>
                  </a:lnTo>
                  <a:lnTo>
                    <a:pt x="530" y="640"/>
                  </a:lnTo>
                  <a:lnTo>
                    <a:pt x="558" y="561"/>
                  </a:lnTo>
                  <a:lnTo>
                    <a:pt x="590" y="477"/>
                  </a:lnTo>
                  <a:lnTo>
                    <a:pt x="621" y="400"/>
                  </a:lnTo>
                  <a:lnTo>
                    <a:pt x="646" y="345"/>
                  </a:lnTo>
                  <a:lnTo>
                    <a:pt x="717" y="238"/>
                  </a:lnTo>
                  <a:lnTo>
                    <a:pt x="791" y="167"/>
                  </a:lnTo>
                  <a:lnTo>
                    <a:pt x="859" y="126"/>
                  </a:lnTo>
                  <a:lnTo>
                    <a:pt x="914" y="105"/>
                  </a:lnTo>
                  <a:lnTo>
                    <a:pt x="946" y="97"/>
                  </a:lnTo>
                  <a:lnTo>
                    <a:pt x="969" y="87"/>
                  </a:lnTo>
                  <a:lnTo>
                    <a:pt x="986" y="71"/>
                  </a:lnTo>
                  <a:lnTo>
                    <a:pt x="991" y="51"/>
                  </a:lnTo>
                  <a:lnTo>
                    <a:pt x="975" y="29"/>
                  </a:lnTo>
                  <a:lnTo>
                    <a:pt x="943" y="10"/>
                  </a:lnTo>
                  <a:lnTo>
                    <a:pt x="905" y="0"/>
                  </a:lnTo>
                  <a:close/>
                </a:path>
              </a:pathLst>
            </a:custGeom>
            <a:solidFill>
              <a:srgbClr val="8E8F8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3643306" y="3857628"/>
            <a:ext cx="1428760" cy="1365252"/>
            <a:chOff x="0" y="0"/>
            <a:chExt cx="1509" cy="1701"/>
          </a:xfrm>
        </p:grpSpPr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7" y="10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8" name="Line 74"/>
            <p:cNvSpPr>
              <a:spLocks noChangeShapeType="1"/>
            </p:cNvSpPr>
            <p:nvPr/>
          </p:nvSpPr>
          <p:spPr bwMode="auto">
            <a:xfrm>
              <a:off x="7" y="305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10" y="1477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6" y="104"/>
                </a:cxn>
                <a:cxn ang="0">
                  <a:pos x="78" y="156"/>
                </a:cxn>
                <a:cxn ang="0">
                  <a:pos x="142" y="197"/>
                </a:cxn>
                <a:cxn ang="0">
                  <a:pos x="233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6" y="104"/>
                  </a:lnTo>
                  <a:lnTo>
                    <a:pt x="78" y="156"/>
                  </a:lnTo>
                  <a:lnTo>
                    <a:pt x="142" y="197"/>
                  </a:lnTo>
                  <a:lnTo>
                    <a:pt x="233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6" name="Line 72"/>
            <p:cNvSpPr>
              <a:spLocks noChangeShapeType="1"/>
            </p:cNvSpPr>
            <p:nvPr/>
          </p:nvSpPr>
          <p:spPr bwMode="auto">
            <a:xfrm>
              <a:off x="305" y="1694"/>
              <a:ext cx="919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1284" y="1456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8" y="221"/>
                </a:cxn>
                <a:cxn ang="0">
                  <a:pos x="104" y="196"/>
                </a:cxn>
                <a:cxn ang="0">
                  <a:pos x="156" y="154"/>
                </a:cxn>
                <a:cxn ang="0">
                  <a:pos x="197" y="90"/>
                </a:cxn>
                <a:cxn ang="0">
                  <a:pos x="216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8" y="221"/>
                  </a:lnTo>
                  <a:lnTo>
                    <a:pt x="104" y="196"/>
                  </a:lnTo>
                  <a:lnTo>
                    <a:pt x="156" y="154"/>
                  </a:lnTo>
                  <a:lnTo>
                    <a:pt x="197" y="90"/>
                  </a:lnTo>
                  <a:lnTo>
                    <a:pt x="216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4" name="Line 70"/>
            <p:cNvSpPr>
              <a:spLocks noChangeShapeType="1"/>
            </p:cNvSpPr>
            <p:nvPr/>
          </p:nvSpPr>
          <p:spPr bwMode="auto">
            <a:xfrm>
              <a:off x="1502" y="1396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1264" y="7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1" y="168"/>
                </a:cxn>
                <a:cxn ang="0">
                  <a:pos x="196" y="113"/>
                </a:cxn>
                <a:cxn ang="0">
                  <a:pos x="154" y="61"/>
                </a:cxn>
                <a:cxn ang="0">
                  <a:pos x="90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1" y="168"/>
                  </a:lnTo>
                  <a:lnTo>
                    <a:pt x="196" y="113"/>
                  </a:lnTo>
                  <a:lnTo>
                    <a:pt x="154" y="61"/>
                  </a:lnTo>
                  <a:lnTo>
                    <a:pt x="90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2" name="Line 68"/>
            <p:cNvSpPr>
              <a:spLocks noChangeShapeType="1"/>
            </p:cNvSpPr>
            <p:nvPr/>
          </p:nvSpPr>
          <p:spPr bwMode="auto">
            <a:xfrm>
              <a:off x="1204" y="7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1" name="AutoShape 67"/>
            <p:cNvSpPr>
              <a:spLocks/>
            </p:cNvSpPr>
            <p:nvPr/>
          </p:nvSpPr>
          <p:spPr bwMode="auto">
            <a:xfrm>
              <a:off x="6" y="6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237" y="1687"/>
                </a:cxn>
                <a:cxn ang="0">
                  <a:pos x="1237" y="1687"/>
                </a:cxn>
                <a:cxn ang="0">
                  <a:pos x="1495" y="1429"/>
                </a:cxn>
                <a:cxn ang="0">
                  <a:pos x="1495" y="1429"/>
                </a:cxn>
                <a:cxn ang="0">
                  <a:pos x="1495" y="257"/>
                </a:cxn>
                <a:cxn ang="0">
                  <a:pos x="1495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237" y="1687"/>
                  </a:moveTo>
                  <a:lnTo>
                    <a:pt x="1237" y="1687"/>
                  </a:lnTo>
                  <a:moveTo>
                    <a:pt x="1495" y="1429"/>
                  </a:moveTo>
                  <a:lnTo>
                    <a:pt x="1495" y="1429"/>
                  </a:lnTo>
                  <a:moveTo>
                    <a:pt x="1495" y="257"/>
                  </a:moveTo>
                  <a:lnTo>
                    <a:pt x="1495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494" y="272"/>
              <a:ext cx="781" cy="629"/>
            </a:xfrm>
            <a:custGeom>
              <a:avLst/>
              <a:gdLst/>
              <a:ahLst/>
              <a:cxnLst>
                <a:cxn ang="0">
                  <a:pos x="781" y="221"/>
                </a:cxn>
                <a:cxn ang="0">
                  <a:pos x="776" y="200"/>
                </a:cxn>
                <a:cxn ang="0">
                  <a:pos x="761" y="181"/>
                </a:cxn>
                <a:cxn ang="0">
                  <a:pos x="734" y="165"/>
                </a:cxn>
                <a:cxn ang="0">
                  <a:pos x="709" y="159"/>
                </a:cxn>
                <a:cxn ang="0">
                  <a:pos x="690" y="161"/>
                </a:cxn>
                <a:cxn ang="0">
                  <a:pos x="675" y="167"/>
                </a:cxn>
                <a:cxn ang="0">
                  <a:pos x="663" y="175"/>
                </a:cxn>
                <a:cxn ang="0">
                  <a:pos x="652" y="169"/>
                </a:cxn>
                <a:cxn ang="0">
                  <a:pos x="640" y="160"/>
                </a:cxn>
                <a:cxn ang="0">
                  <a:pos x="626" y="149"/>
                </a:cxn>
                <a:cxn ang="0">
                  <a:pos x="611" y="137"/>
                </a:cxn>
                <a:cxn ang="0">
                  <a:pos x="586" y="119"/>
                </a:cxn>
                <a:cxn ang="0">
                  <a:pos x="528" y="86"/>
                </a:cxn>
                <a:cxn ang="0">
                  <a:pos x="427" y="47"/>
                </a:cxn>
                <a:cxn ang="0">
                  <a:pos x="350" y="18"/>
                </a:cxn>
                <a:cxn ang="0">
                  <a:pos x="255" y="0"/>
                </a:cxn>
                <a:cxn ang="0">
                  <a:pos x="213" y="5"/>
                </a:cxn>
                <a:cxn ang="0">
                  <a:pos x="112" y="36"/>
                </a:cxn>
                <a:cxn ang="0">
                  <a:pos x="25" y="94"/>
                </a:cxn>
                <a:cxn ang="0">
                  <a:pos x="0" y="127"/>
                </a:cxn>
                <a:cxn ang="0">
                  <a:pos x="9" y="140"/>
                </a:cxn>
                <a:cxn ang="0">
                  <a:pos x="12" y="143"/>
                </a:cxn>
                <a:cxn ang="0">
                  <a:pos x="22" y="147"/>
                </a:cxn>
                <a:cxn ang="0">
                  <a:pos x="28" y="147"/>
                </a:cxn>
                <a:cxn ang="0">
                  <a:pos x="53" y="136"/>
                </a:cxn>
                <a:cxn ang="0">
                  <a:pos x="76" y="129"/>
                </a:cxn>
                <a:cxn ang="0">
                  <a:pos x="106" y="122"/>
                </a:cxn>
                <a:cxn ang="0">
                  <a:pos x="145" y="114"/>
                </a:cxn>
                <a:cxn ang="0">
                  <a:pos x="164" y="113"/>
                </a:cxn>
                <a:cxn ang="0">
                  <a:pos x="184" y="115"/>
                </a:cxn>
                <a:cxn ang="0">
                  <a:pos x="246" y="134"/>
                </a:cxn>
                <a:cxn ang="0">
                  <a:pos x="294" y="228"/>
                </a:cxn>
                <a:cxn ang="0">
                  <a:pos x="308" y="248"/>
                </a:cxn>
                <a:cxn ang="0">
                  <a:pos x="324" y="261"/>
                </a:cxn>
                <a:cxn ang="0">
                  <a:pos x="334" y="266"/>
                </a:cxn>
                <a:cxn ang="0">
                  <a:pos x="336" y="267"/>
                </a:cxn>
                <a:cxn ang="0">
                  <a:pos x="213" y="587"/>
                </a:cxn>
                <a:cxn ang="0">
                  <a:pos x="320" y="628"/>
                </a:cxn>
                <a:cxn ang="0">
                  <a:pos x="443" y="308"/>
                </a:cxn>
                <a:cxn ang="0">
                  <a:pos x="475" y="315"/>
                </a:cxn>
                <a:cxn ang="0">
                  <a:pos x="501" y="312"/>
                </a:cxn>
                <a:cxn ang="0">
                  <a:pos x="523" y="302"/>
                </a:cxn>
                <a:cxn ang="0">
                  <a:pos x="549" y="286"/>
                </a:cxn>
                <a:cxn ang="0">
                  <a:pos x="556" y="283"/>
                </a:cxn>
                <a:cxn ang="0">
                  <a:pos x="585" y="294"/>
                </a:cxn>
                <a:cxn ang="0">
                  <a:pos x="604" y="305"/>
                </a:cxn>
                <a:cxn ang="0">
                  <a:pos x="602" y="318"/>
                </a:cxn>
                <a:cxn ang="0">
                  <a:pos x="602" y="331"/>
                </a:cxn>
                <a:cxn ang="0">
                  <a:pos x="636" y="382"/>
                </a:cxn>
                <a:cxn ang="0">
                  <a:pos x="688" y="394"/>
                </a:cxn>
                <a:cxn ang="0">
                  <a:pos x="712" y="384"/>
                </a:cxn>
                <a:cxn ang="0">
                  <a:pos x="729" y="368"/>
                </a:cxn>
                <a:cxn ang="0">
                  <a:pos x="739" y="350"/>
                </a:cxn>
                <a:cxn ang="0">
                  <a:pos x="757" y="300"/>
                </a:cxn>
                <a:cxn ang="0">
                  <a:pos x="778" y="241"/>
                </a:cxn>
                <a:cxn ang="0">
                  <a:pos x="781" y="221"/>
                </a:cxn>
              </a:cxnLst>
              <a:rect l="0" t="0" r="r" b="b"/>
              <a:pathLst>
                <a:path w="781" h="629">
                  <a:moveTo>
                    <a:pt x="781" y="221"/>
                  </a:moveTo>
                  <a:lnTo>
                    <a:pt x="776" y="200"/>
                  </a:lnTo>
                  <a:lnTo>
                    <a:pt x="761" y="181"/>
                  </a:lnTo>
                  <a:lnTo>
                    <a:pt x="734" y="165"/>
                  </a:lnTo>
                  <a:lnTo>
                    <a:pt x="709" y="159"/>
                  </a:lnTo>
                  <a:lnTo>
                    <a:pt x="690" y="161"/>
                  </a:lnTo>
                  <a:lnTo>
                    <a:pt x="675" y="167"/>
                  </a:lnTo>
                  <a:lnTo>
                    <a:pt x="663" y="175"/>
                  </a:lnTo>
                  <a:lnTo>
                    <a:pt x="652" y="169"/>
                  </a:lnTo>
                  <a:lnTo>
                    <a:pt x="640" y="160"/>
                  </a:lnTo>
                  <a:lnTo>
                    <a:pt x="626" y="149"/>
                  </a:lnTo>
                  <a:lnTo>
                    <a:pt x="611" y="137"/>
                  </a:lnTo>
                  <a:lnTo>
                    <a:pt x="586" y="119"/>
                  </a:lnTo>
                  <a:lnTo>
                    <a:pt x="528" y="86"/>
                  </a:lnTo>
                  <a:lnTo>
                    <a:pt x="427" y="47"/>
                  </a:lnTo>
                  <a:lnTo>
                    <a:pt x="350" y="18"/>
                  </a:lnTo>
                  <a:lnTo>
                    <a:pt x="255" y="0"/>
                  </a:lnTo>
                  <a:lnTo>
                    <a:pt x="213" y="5"/>
                  </a:lnTo>
                  <a:lnTo>
                    <a:pt x="112" y="36"/>
                  </a:lnTo>
                  <a:lnTo>
                    <a:pt x="25" y="94"/>
                  </a:lnTo>
                  <a:lnTo>
                    <a:pt x="0" y="127"/>
                  </a:lnTo>
                  <a:lnTo>
                    <a:pt x="9" y="140"/>
                  </a:lnTo>
                  <a:lnTo>
                    <a:pt x="12" y="143"/>
                  </a:lnTo>
                  <a:lnTo>
                    <a:pt x="22" y="147"/>
                  </a:lnTo>
                  <a:lnTo>
                    <a:pt x="28" y="147"/>
                  </a:lnTo>
                  <a:lnTo>
                    <a:pt x="53" y="136"/>
                  </a:lnTo>
                  <a:lnTo>
                    <a:pt x="76" y="129"/>
                  </a:lnTo>
                  <a:lnTo>
                    <a:pt x="106" y="122"/>
                  </a:lnTo>
                  <a:lnTo>
                    <a:pt x="145" y="114"/>
                  </a:lnTo>
                  <a:lnTo>
                    <a:pt x="164" y="113"/>
                  </a:lnTo>
                  <a:lnTo>
                    <a:pt x="184" y="115"/>
                  </a:lnTo>
                  <a:lnTo>
                    <a:pt x="246" y="134"/>
                  </a:lnTo>
                  <a:lnTo>
                    <a:pt x="294" y="228"/>
                  </a:lnTo>
                  <a:lnTo>
                    <a:pt x="308" y="248"/>
                  </a:lnTo>
                  <a:lnTo>
                    <a:pt x="324" y="261"/>
                  </a:lnTo>
                  <a:lnTo>
                    <a:pt x="334" y="266"/>
                  </a:lnTo>
                  <a:lnTo>
                    <a:pt x="336" y="267"/>
                  </a:lnTo>
                  <a:lnTo>
                    <a:pt x="213" y="587"/>
                  </a:lnTo>
                  <a:lnTo>
                    <a:pt x="320" y="628"/>
                  </a:lnTo>
                  <a:lnTo>
                    <a:pt x="443" y="308"/>
                  </a:lnTo>
                  <a:lnTo>
                    <a:pt x="475" y="315"/>
                  </a:lnTo>
                  <a:lnTo>
                    <a:pt x="501" y="312"/>
                  </a:lnTo>
                  <a:lnTo>
                    <a:pt x="523" y="302"/>
                  </a:lnTo>
                  <a:lnTo>
                    <a:pt x="549" y="286"/>
                  </a:lnTo>
                  <a:lnTo>
                    <a:pt x="556" y="283"/>
                  </a:lnTo>
                  <a:lnTo>
                    <a:pt x="585" y="294"/>
                  </a:lnTo>
                  <a:lnTo>
                    <a:pt x="604" y="305"/>
                  </a:lnTo>
                  <a:lnTo>
                    <a:pt x="602" y="318"/>
                  </a:lnTo>
                  <a:lnTo>
                    <a:pt x="602" y="331"/>
                  </a:lnTo>
                  <a:lnTo>
                    <a:pt x="636" y="382"/>
                  </a:lnTo>
                  <a:lnTo>
                    <a:pt x="688" y="394"/>
                  </a:lnTo>
                  <a:lnTo>
                    <a:pt x="712" y="384"/>
                  </a:lnTo>
                  <a:lnTo>
                    <a:pt x="729" y="368"/>
                  </a:lnTo>
                  <a:lnTo>
                    <a:pt x="739" y="350"/>
                  </a:lnTo>
                  <a:lnTo>
                    <a:pt x="757" y="300"/>
                  </a:lnTo>
                  <a:lnTo>
                    <a:pt x="778" y="241"/>
                  </a:lnTo>
                  <a:lnTo>
                    <a:pt x="781" y="221"/>
                  </a:lnTo>
                  <a:close/>
                </a:path>
              </a:pathLst>
            </a:custGeom>
            <a:solidFill>
              <a:srgbClr val="CFD1D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457" y="826"/>
              <a:ext cx="398" cy="634"/>
            </a:xfrm>
            <a:custGeom>
              <a:avLst/>
              <a:gdLst/>
              <a:ahLst/>
              <a:cxnLst>
                <a:cxn ang="0">
                  <a:pos x="241" y="0"/>
                </a:cxn>
                <a:cxn ang="0">
                  <a:pos x="2" y="532"/>
                </a:cxn>
                <a:cxn ang="0">
                  <a:pos x="0" y="547"/>
                </a:cxn>
                <a:cxn ang="0">
                  <a:pos x="3" y="561"/>
                </a:cxn>
                <a:cxn ang="0">
                  <a:pos x="12" y="572"/>
                </a:cxn>
                <a:cxn ang="0">
                  <a:pos x="25" y="580"/>
                </a:cxn>
                <a:cxn ang="0">
                  <a:pos x="158" y="632"/>
                </a:cxn>
                <a:cxn ang="0">
                  <a:pos x="173" y="634"/>
                </a:cxn>
                <a:cxn ang="0">
                  <a:pos x="187" y="631"/>
                </a:cxn>
                <a:cxn ang="0">
                  <a:pos x="199" y="623"/>
                </a:cxn>
                <a:cxn ang="0">
                  <a:pos x="207" y="611"/>
                </a:cxn>
                <a:cxn ang="0">
                  <a:pos x="395" y="95"/>
                </a:cxn>
                <a:cxn ang="0">
                  <a:pos x="397" y="81"/>
                </a:cxn>
                <a:cxn ang="0">
                  <a:pos x="394" y="67"/>
                </a:cxn>
                <a:cxn ang="0">
                  <a:pos x="385" y="56"/>
                </a:cxn>
                <a:cxn ang="0">
                  <a:pos x="372" y="48"/>
                </a:cxn>
                <a:cxn ang="0">
                  <a:pos x="256" y="3"/>
                </a:cxn>
                <a:cxn ang="0">
                  <a:pos x="241" y="0"/>
                </a:cxn>
              </a:cxnLst>
              <a:rect l="0" t="0" r="r" b="b"/>
              <a:pathLst>
                <a:path w="398" h="634">
                  <a:moveTo>
                    <a:pt x="241" y="0"/>
                  </a:moveTo>
                  <a:lnTo>
                    <a:pt x="2" y="532"/>
                  </a:lnTo>
                  <a:lnTo>
                    <a:pt x="0" y="547"/>
                  </a:lnTo>
                  <a:lnTo>
                    <a:pt x="3" y="561"/>
                  </a:lnTo>
                  <a:lnTo>
                    <a:pt x="12" y="572"/>
                  </a:lnTo>
                  <a:lnTo>
                    <a:pt x="25" y="580"/>
                  </a:lnTo>
                  <a:lnTo>
                    <a:pt x="158" y="632"/>
                  </a:lnTo>
                  <a:lnTo>
                    <a:pt x="173" y="634"/>
                  </a:lnTo>
                  <a:lnTo>
                    <a:pt x="187" y="631"/>
                  </a:lnTo>
                  <a:lnTo>
                    <a:pt x="199" y="623"/>
                  </a:lnTo>
                  <a:lnTo>
                    <a:pt x="207" y="611"/>
                  </a:lnTo>
                  <a:lnTo>
                    <a:pt x="395" y="95"/>
                  </a:lnTo>
                  <a:lnTo>
                    <a:pt x="397" y="81"/>
                  </a:lnTo>
                  <a:lnTo>
                    <a:pt x="394" y="67"/>
                  </a:lnTo>
                  <a:lnTo>
                    <a:pt x="385" y="56"/>
                  </a:lnTo>
                  <a:lnTo>
                    <a:pt x="372" y="48"/>
                  </a:lnTo>
                  <a:lnTo>
                    <a:pt x="256" y="3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4278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819" y="539"/>
              <a:ext cx="119" cy="71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29"/>
                </a:cxn>
                <a:cxn ang="0">
                  <a:pos x="108" y="71"/>
                </a:cxn>
                <a:cxn ang="0">
                  <a:pos x="119" y="41"/>
                </a:cxn>
                <a:cxn ang="0">
                  <a:pos x="12" y="0"/>
                </a:cxn>
              </a:cxnLst>
              <a:rect l="0" t="0" r="r" b="b"/>
              <a:pathLst>
                <a:path w="119" h="71">
                  <a:moveTo>
                    <a:pt x="12" y="0"/>
                  </a:moveTo>
                  <a:lnTo>
                    <a:pt x="0" y="29"/>
                  </a:lnTo>
                  <a:lnTo>
                    <a:pt x="108" y="71"/>
                  </a:lnTo>
                  <a:lnTo>
                    <a:pt x="119" y="4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B3B5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496" y="287"/>
              <a:ext cx="773" cy="342"/>
            </a:xfrm>
            <a:custGeom>
              <a:avLst/>
              <a:gdLst/>
              <a:ahLst/>
              <a:cxnLst>
                <a:cxn ang="0">
                  <a:pos x="241" y="0"/>
                </a:cxn>
                <a:cxn ang="0">
                  <a:pos x="150" y="16"/>
                </a:cxn>
                <a:cxn ang="0">
                  <a:pos x="65" y="54"/>
                </a:cxn>
                <a:cxn ang="0">
                  <a:pos x="4" y="99"/>
                </a:cxn>
                <a:cxn ang="0">
                  <a:pos x="0" y="105"/>
                </a:cxn>
                <a:cxn ang="0">
                  <a:pos x="0" y="113"/>
                </a:cxn>
                <a:cxn ang="0">
                  <a:pos x="4" y="120"/>
                </a:cxn>
                <a:cxn ang="0">
                  <a:pos x="29" y="101"/>
                </a:cxn>
                <a:cxn ang="0">
                  <a:pos x="65" y="76"/>
                </a:cxn>
                <a:cxn ang="0">
                  <a:pos x="107" y="52"/>
                </a:cxn>
                <a:cxn ang="0">
                  <a:pos x="152" y="36"/>
                </a:cxn>
                <a:cxn ang="0">
                  <a:pos x="199" y="26"/>
                </a:cxn>
                <a:cxn ang="0">
                  <a:pos x="241" y="21"/>
                </a:cxn>
                <a:cxn ang="0">
                  <a:pos x="285" y="24"/>
                </a:cxn>
                <a:cxn ang="0">
                  <a:pos x="450" y="82"/>
                </a:cxn>
                <a:cxn ang="0">
                  <a:pos x="513" y="106"/>
                </a:cxn>
                <a:cxn ang="0">
                  <a:pos x="571" y="139"/>
                </a:cxn>
                <a:cxn ang="0">
                  <a:pos x="611" y="170"/>
                </a:cxn>
                <a:cxn ang="0">
                  <a:pos x="625" y="181"/>
                </a:cxn>
                <a:cxn ang="0">
                  <a:pos x="638" y="189"/>
                </a:cxn>
                <a:cxn ang="0">
                  <a:pos x="648" y="196"/>
                </a:cxn>
                <a:cxn ang="0">
                  <a:pos x="660" y="188"/>
                </a:cxn>
                <a:cxn ang="0">
                  <a:pos x="675" y="181"/>
                </a:cxn>
                <a:cxn ang="0">
                  <a:pos x="746" y="201"/>
                </a:cxn>
                <a:cxn ang="0">
                  <a:pos x="766" y="242"/>
                </a:cxn>
                <a:cxn ang="0">
                  <a:pos x="763" y="262"/>
                </a:cxn>
                <a:cxn ang="0">
                  <a:pos x="735" y="342"/>
                </a:cxn>
                <a:cxn ang="0">
                  <a:pos x="736" y="340"/>
                </a:cxn>
                <a:cxn ang="0">
                  <a:pos x="765" y="261"/>
                </a:cxn>
                <a:cxn ang="0">
                  <a:pos x="770" y="244"/>
                </a:cxn>
                <a:cxn ang="0">
                  <a:pos x="773" y="224"/>
                </a:cxn>
                <a:cxn ang="0">
                  <a:pos x="768" y="203"/>
                </a:cxn>
                <a:cxn ang="0">
                  <a:pos x="753" y="183"/>
                </a:cxn>
                <a:cxn ang="0">
                  <a:pos x="726" y="167"/>
                </a:cxn>
                <a:cxn ang="0">
                  <a:pos x="724" y="166"/>
                </a:cxn>
                <a:cxn ang="0">
                  <a:pos x="700" y="161"/>
                </a:cxn>
                <a:cxn ang="0">
                  <a:pos x="681" y="163"/>
                </a:cxn>
                <a:cxn ang="0">
                  <a:pos x="665" y="169"/>
                </a:cxn>
                <a:cxn ang="0">
                  <a:pos x="653" y="178"/>
                </a:cxn>
                <a:cxn ang="0">
                  <a:pos x="643" y="171"/>
                </a:cxn>
                <a:cxn ang="0">
                  <a:pos x="630" y="162"/>
                </a:cxn>
                <a:cxn ang="0">
                  <a:pos x="616" y="151"/>
                </a:cxn>
                <a:cxn ang="0">
                  <a:pos x="601" y="139"/>
                </a:cxn>
                <a:cxn ang="0">
                  <a:pos x="575" y="120"/>
                </a:cxn>
                <a:cxn ang="0">
                  <a:pos x="515" y="86"/>
                </a:cxn>
                <a:cxn ang="0">
                  <a:pos x="354" y="24"/>
                </a:cxn>
                <a:cxn ang="0">
                  <a:pos x="285" y="4"/>
                </a:cxn>
                <a:cxn ang="0">
                  <a:pos x="241" y="0"/>
                </a:cxn>
              </a:cxnLst>
              <a:rect l="0" t="0" r="r" b="b"/>
              <a:pathLst>
                <a:path w="773" h="342">
                  <a:moveTo>
                    <a:pt x="241" y="0"/>
                  </a:moveTo>
                  <a:lnTo>
                    <a:pt x="150" y="16"/>
                  </a:lnTo>
                  <a:lnTo>
                    <a:pt x="65" y="54"/>
                  </a:lnTo>
                  <a:lnTo>
                    <a:pt x="4" y="99"/>
                  </a:lnTo>
                  <a:lnTo>
                    <a:pt x="0" y="105"/>
                  </a:lnTo>
                  <a:lnTo>
                    <a:pt x="0" y="113"/>
                  </a:lnTo>
                  <a:lnTo>
                    <a:pt x="4" y="120"/>
                  </a:lnTo>
                  <a:lnTo>
                    <a:pt x="29" y="101"/>
                  </a:lnTo>
                  <a:lnTo>
                    <a:pt x="65" y="76"/>
                  </a:lnTo>
                  <a:lnTo>
                    <a:pt x="107" y="52"/>
                  </a:lnTo>
                  <a:lnTo>
                    <a:pt x="152" y="36"/>
                  </a:lnTo>
                  <a:lnTo>
                    <a:pt x="199" y="26"/>
                  </a:lnTo>
                  <a:lnTo>
                    <a:pt x="241" y="21"/>
                  </a:lnTo>
                  <a:lnTo>
                    <a:pt x="285" y="24"/>
                  </a:lnTo>
                  <a:lnTo>
                    <a:pt x="450" y="82"/>
                  </a:lnTo>
                  <a:lnTo>
                    <a:pt x="513" y="106"/>
                  </a:lnTo>
                  <a:lnTo>
                    <a:pt x="571" y="139"/>
                  </a:lnTo>
                  <a:lnTo>
                    <a:pt x="611" y="170"/>
                  </a:lnTo>
                  <a:lnTo>
                    <a:pt x="625" y="181"/>
                  </a:lnTo>
                  <a:lnTo>
                    <a:pt x="638" y="189"/>
                  </a:lnTo>
                  <a:lnTo>
                    <a:pt x="648" y="196"/>
                  </a:lnTo>
                  <a:lnTo>
                    <a:pt x="660" y="188"/>
                  </a:lnTo>
                  <a:lnTo>
                    <a:pt x="675" y="181"/>
                  </a:lnTo>
                  <a:lnTo>
                    <a:pt x="746" y="201"/>
                  </a:lnTo>
                  <a:lnTo>
                    <a:pt x="766" y="242"/>
                  </a:lnTo>
                  <a:lnTo>
                    <a:pt x="763" y="262"/>
                  </a:lnTo>
                  <a:lnTo>
                    <a:pt x="735" y="342"/>
                  </a:lnTo>
                  <a:lnTo>
                    <a:pt x="736" y="340"/>
                  </a:lnTo>
                  <a:lnTo>
                    <a:pt x="765" y="261"/>
                  </a:lnTo>
                  <a:lnTo>
                    <a:pt x="770" y="244"/>
                  </a:lnTo>
                  <a:lnTo>
                    <a:pt x="773" y="224"/>
                  </a:lnTo>
                  <a:lnTo>
                    <a:pt x="768" y="203"/>
                  </a:lnTo>
                  <a:lnTo>
                    <a:pt x="753" y="183"/>
                  </a:lnTo>
                  <a:lnTo>
                    <a:pt x="726" y="167"/>
                  </a:lnTo>
                  <a:lnTo>
                    <a:pt x="724" y="166"/>
                  </a:lnTo>
                  <a:lnTo>
                    <a:pt x="700" y="161"/>
                  </a:lnTo>
                  <a:lnTo>
                    <a:pt x="681" y="163"/>
                  </a:lnTo>
                  <a:lnTo>
                    <a:pt x="665" y="169"/>
                  </a:lnTo>
                  <a:lnTo>
                    <a:pt x="653" y="178"/>
                  </a:lnTo>
                  <a:lnTo>
                    <a:pt x="643" y="171"/>
                  </a:lnTo>
                  <a:lnTo>
                    <a:pt x="630" y="162"/>
                  </a:lnTo>
                  <a:lnTo>
                    <a:pt x="616" y="151"/>
                  </a:lnTo>
                  <a:lnTo>
                    <a:pt x="601" y="139"/>
                  </a:lnTo>
                  <a:lnTo>
                    <a:pt x="575" y="120"/>
                  </a:lnTo>
                  <a:lnTo>
                    <a:pt x="515" y="86"/>
                  </a:lnTo>
                  <a:lnTo>
                    <a:pt x="354" y="24"/>
                  </a:lnTo>
                  <a:lnTo>
                    <a:pt x="285" y="4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EBEBE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18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5500694" y="3857628"/>
            <a:ext cx="1214446" cy="1365252"/>
            <a:chOff x="0" y="0"/>
            <a:chExt cx="1509" cy="1701"/>
          </a:xfrm>
        </p:grpSpPr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7" y="10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6" name="Line 92"/>
            <p:cNvSpPr>
              <a:spLocks noChangeShapeType="1"/>
            </p:cNvSpPr>
            <p:nvPr/>
          </p:nvSpPr>
          <p:spPr bwMode="auto">
            <a:xfrm>
              <a:off x="7" y="305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10" y="1477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6" y="104"/>
                </a:cxn>
                <a:cxn ang="0">
                  <a:pos x="78" y="156"/>
                </a:cxn>
                <a:cxn ang="0">
                  <a:pos x="142" y="197"/>
                </a:cxn>
                <a:cxn ang="0">
                  <a:pos x="233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6" y="104"/>
                  </a:lnTo>
                  <a:lnTo>
                    <a:pt x="78" y="156"/>
                  </a:lnTo>
                  <a:lnTo>
                    <a:pt x="142" y="197"/>
                  </a:lnTo>
                  <a:lnTo>
                    <a:pt x="233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4" name="Line 90"/>
            <p:cNvSpPr>
              <a:spLocks noChangeShapeType="1"/>
            </p:cNvSpPr>
            <p:nvPr/>
          </p:nvSpPr>
          <p:spPr bwMode="auto">
            <a:xfrm>
              <a:off x="305" y="1694"/>
              <a:ext cx="919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1284" y="1456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8" y="221"/>
                </a:cxn>
                <a:cxn ang="0">
                  <a:pos x="104" y="196"/>
                </a:cxn>
                <a:cxn ang="0">
                  <a:pos x="156" y="154"/>
                </a:cxn>
                <a:cxn ang="0">
                  <a:pos x="197" y="90"/>
                </a:cxn>
                <a:cxn ang="0">
                  <a:pos x="216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8" y="221"/>
                  </a:lnTo>
                  <a:lnTo>
                    <a:pt x="104" y="196"/>
                  </a:lnTo>
                  <a:lnTo>
                    <a:pt x="156" y="154"/>
                  </a:lnTo>
                  <a:lnTo>
                    <a:pt x="197" y="90"/>
                  </a:lnTo>
                  <a:lnTo>
                    <a:pt x="216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2" name="Line 88"/>
            <p:cNvSpPr>
              <a:spLocks noChangeShapeType="1"/>
            </p:cNvSpPr>
            <p:nvPr/>
          </p:nvSpPr>
          <p:spPr bwMode="auto">
            <a:xfrm>
              <a:off x="1502" y="1396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1264" y="7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1" y="168"/>
                </a:cxn>
                <a:cxn ang="0">
                  <a:pos x="196" y="113"/>
                </a:cxn>
                <a:cxn ang="0">
                  <a:pos x="154" y="61"/>
                </a:cxn>
                <a:cxn ang="0">
                  <a:pos x="90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1" y="168"/>
                  </a:lnTo>
                  <a:lnTo>
                    <a:pt x="196" y="113"/>
                  </a:lnTo>
                  <a:lnTo>
                    <a:pt x="154" y="61"/>
                  </a:lnTo>
                  <a:lnTo>
                    <a:pt x="90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0" name="Line 86"/>
            <p:cNvSpPr>
              <a:spLocks noChangeShapeType="1"/>
            </p:cNvSpPr>
            <p:nvPr/>
          </p:nvSpPr>
          <p:spPr bwMode="auto">
            <a:xfrm>
              <a:off x="1204" y="7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9" name="AutoShape 85"/>
            <p:cNvSpPr>
              <a:spLocks/>
            </p:cNvSpPr>
            <p:nvPr/>
          </p:nvSpPr>
          <p:spPr bwMode="auto">
            <a:xfrm>
              <a:off x="6" y="6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237" y="1687"/>
                </a:cxn>
                <a:cxn ang="0">
                  <a:pos x="1237" y="1687"/>
                </a:cxn>
                <a:cxn ang="0">
                  <a:pos x="1495" y="1429"/>
                </a:cxn>
                <a:cxn ang="0">
                  <a:pos x="1495" y="1429"/>
                </a:cxn>
                <a:cxn ang="0">
                  <a:pos x="1495" y="257"/>
                </a:cxn>
                <a:cxn ang="0">
                  <a:pos x="1495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237" y="1687"/>
                  </a:moveTo>
                  <a:lnTo>
                    <a:pt x="1237" y="1687"/>
                  </a:lnTo>
                  <a:moveTo>
                    <a:pt x="1495" y="1429"/>
                  </a:moveTo>
                  <a:lnTo>
                    <a:pt x="1495" y="1429"/>
                  </a:lnTo>
                  <a:moveTo>
                    <a:pt x="1495" y="257"/>
                  </a:moveTo>
                  <a:lnTo>
                    <a:pt x="1495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133" y="346"/>
              <a:ext cx="1189" cy="791"/>
            </a:xfrm>
            <a:custGeom>
              <a:avLst/>
              <a:gdLst/>
              <a:ahLst/>
              <a:cxnLst>
                <a:cxn ang="0">
                  <a:pos x="1154" y="0"/>
                </a:cxn>
                <a:cxn ang="0">
                  <a:pos x="34" y="0"/>
                </a:cxn>
                <a:cxn ang="0">
                  <a:pos x="21" y="3"/>
                </a:cxn>
                <a:cxn ang="0">
                  <a:pos x="10" y="10"/>
                </a:cxn>
                <a:cxn ang="0">
                  <a:pos x="3" y="21"/>
                </a:cxn>
                <a:cxn ang="0">
                  <a:pos x="0" y="35"/>
                </a:cxn>
                <a:cxn ang="0">
                  <a:pos x="0" y="756"/>
                </a:cxn>
                <a:cxn ang="0">
                  <a:pos x="3" y="770"/>
                </a:cxn>
                <a:cxn ang="0">
                  <a:pos x="10" y="781"/>
                </a:cxn>
                <a:cxn ang="0">
                  <a:pos x="21" y="788"/>
                </a:cxn>
                <a:cxn ang="0">
                  <a:pos x="34" y="791"/>
                </a:cxn>
                <a:cxn ang="0">
                  <a:pos x="1154" y="791"/>
                </a:cxn>
                <a:cxn ang="0">
                  <a:pos x="1168" y="788"/>
                </a:cxn>
                <a:cxn ang="0">
                  <a:pos x="1179" y="781"/>
                </a:cxn>
                <a:cxn ang="0">
                  <a:pos x="1186" y="770"/>
                </a:cxn>
                <a:cxn ang="0">
                  <a:pos x="1189" y="756"/>
                </a:cxn>
                <a:cxn ang="0">
                  <a:pos x="1189" y="35"/>
                </a:cxn>
                <a:cxn ang="0">
                  <a:pos x="1186" y="21"/>
                </a:cxn>
                <a:cxn ang="0">
                  <a:pos x="1179" y="10"/>
                </a:cxn>
                <a:cxn ang="0">
                  <a:pos x="1168" y="3"/>
                </a:cxn>
                <a:cxn ang="0">
                  <a:pos x="1154" y="0"/>
                </a:cxn>
              </a:cxnLst>
              <a:rect l="0" t="0" r="r" b="b"/>
              <a:pathLst>
                <a:path w="1189" h="791">
                  <a:moveTo>
                    <a:pt x="1154" y="0"/>
                  </a:move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0" y="756"/>
                  </a:lnTo>
                  <a:lnTo>
                    <a:pt x="3" y="770"/>
                  </a:lnTo>
                  <a:lnTo>
                    <a:pt x="10" y="781"/>
                  </a:lnTo>
                  <a:lnTo>
                    <a:pt x="21" y="788"/>
                  </a:lnTo>
                  <a:lnTo>
                    <a:pt x="34" y="791"/>
                  </a:lnTo>
                  <a:lnTo>
                    <a:pt x="1154" y="791"/>
                  </a:lnTo>
                  <a:lnTo>
                    <a:pt x="1168" y="788"/>
                  </a:lnTo>
                  <a:lnTo>
                    <a:pt x="1179" y="781"/>
                  </a:lnTo>
                  <a:lnTo>
                    <a:pt x="1186" y="770"/>
                  </a:lnTo>
                  <a:lnTo>
                    <a:pt x="1189" y="756"/>
                  </a:lnTo>
                  <a:lnTo>
                    <a:pt x="1189" y="35"/>
                  </a:lnTo>
                  <a:lnTo>
                    <a:pt x="1186" y="21"/>
                  </a:lnTo>
                  <a:lnTo>
                    <a:pt x="1179" y="10"/>
                  </a:lnTo>
                  <a:lnTo>
                    <a:pt x="1168" y="3"/>
                  </a:lnTo>
                  <a:lnTo>
                    <a:pt x="1154" y="0"/>
                  </a:lnTo>
                  <a:close/>
                </a:path>
              </a:pathLst>
            </a:custGeom>
            <a:solidFill>
              <a:srgbClr val="AA68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171" y="379"/>
              <a:ext cx="1114" cy="724"/>
            </a:xfrm>
            <a:custGeom>
              <a:avLst/>
              <a:gdLst/>
              <a:ahLst/>
              <a:cxnLst>
                <a:cxn ang="0">
                  <a:pos x="1078" y="0"/>
                </a:cxn>
                <a:cxn ang="0">
                  <a:pos x="34" y="0"/>
                </a:cxn>
                <a:cxn ang="0">
                  <a:pos x="21" y="2"/>
                </a:cxn>
                <a:cxn ang="0">
                  <a:pos x="10" y="10"/>
                </a:cxn>
                <a:cxn ang="0">
                  <a:pos x="2" y="21"/>
                </a:cxn>
                <a:cxn ang="0">
                  <a:pos x="0" y="34"/>
                </a:cxn>
                <a:cxn ang="0">
                  <a:pos x="0" y="689"/>
                </a:cxn>
                <a:cxn ang="0">
                  <a:pos x="2" y="702"/>
                </a:cxn>
                <a:cxn ang="0">
                  <a:pos x="10" y="713"/>
                </a:cxn>
                <a:cxn ang="0">
                  <a:pos x="21" y="720"/>
                </a:cxn>
                <a:cxn ang="0">
                  <a:pos x="34" y="723"/>
                </a:cxn>
                <a:cxn ang="0">
                  <a:pos x="1078" y="723"/>
                </a:cxn>
                <a:cxn ang="0">
                  <a:pos x="1092" y="720"/>
                </a:cxn>
                <a:cxn ang="0">
                  <a:pos x="1103" y="713"/>
                </a:cxn>
                <a:cxn ang="0">
                  <a:pos x="1110" y="702"/>
                </a:cxn>
                <a:cxn ang="0">
                  <a:pos x="1113" y="689"/>
                </a:cxn>
                <a:cxn ang="0">
                  <a:pos x="1113" y="34"/>
                </a:cxn>
                <a:cxn ang="0">
                  <a:pos x="1110" y="21"/>
                </a:cxn>
                <a:cxn ang="0">
                  <a:pos x="1103" y="10"/>
                </a:cxn>
                <a:cxn ang="0">
                  <a:pos x="1092" y="2"/>
                </a:cxn>
                <a:cxn ang="0">
                  <a:pos x="1078" y="0"/>
                </a:cxn>
              </a:cxnLst>
              <a:rect l="0" t="0" r="r" b="b"/>
              <a:pathLst>
                <a:path w="1114" h="724">
                  <a:moveTo>
                    <a:pt x="1078" y="0"/>
                  </a:move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0" y="689"/>
                  </a:lnTo>
                  <a:lnTo>
                    <a:pt x="2" y="702"/>
                  </a:lnTo>
                  <a:lnTo>
                    <a:pt x="10" y="713"/>
                  </a:lnTo>
                  <a:lnTo>
                    <a:pt x="21" y="720"/>
                  </a:lnTo>
                  <a:lnTo>
                    <a:pt x="34" y="723"/>
                  </a:lnTo>
                  <a:lnTo>
                    <a:pt x="1078" y="723"/>
                  </a:lnTo>
                  <a:lnTo>
                    <a:pt x="1092" y="720"/>
                  </a:lnTo>
                  <a:lnTo>
                    <a:pt x="1103" y="713"/>
                  </a:lnTo>
                  <a:lnTo>
                    <a:pt x="1110" y="702"/>
                  </a:lnTo>
                  <a:lnTo>
                    <a:pt x="1113" y="689"/>
                  </a:lnTo>
                  <a:lnTo>
                    <a:pt x="1113" y="34"/>
                  </a:lnTo>
                  <a:lnTo>
                    <a:pt x="1110" y="21"/>
                  </a:lnTo>
                  <a:lnTo>
                    <a:pt x="1103" y="10"/>
                  </a:lnTo>
                  <a:lnTo>
                    <a:pt x="1092" y="2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rgbClr val="265C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91" y="1136"/>
              <a:ext cx="1275" cy="49"/>
            </a:xfrm>
            <a:custGeom>
              <a:avLst/>
              <a:gdLst/>
              <a:ahLst/>
              <a:cxnLst>
                <a:cxn ang="0">
                  <a:pos x="1266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8"/>
                </a:cxn>
                <a:cxn ang="0">
                  <a:pos x="10" y="48"/>
                </a:cxn>
                <a:cxn ang="0">
                  <a:pos x="1254" y="48"/>
                </a:cxn>
                <a:cxn ang="0">
                  <a:pos x="1266" y="48"/>
                </a:cxn>
                <a:cxn ang="0">
                  <a:pos x="1275" y="38"/>
                </a:cxn>
                <a:cxn ang="0">
                  <a:pos x="1275" y="10"/>
                </a:cxn>
                <a:cxn ang="0">
                  <a:pos x="1266" y="0"/>
                </a:cxn>
              </a:cxnLst>
              <a:rect l="0" t="0" r="r" b="b"/>
              <a:pathLst>
                <a:path w="1275" h="49">
                  <a:moveTo>
                    <a:pt x="1266" y="0"/>
                  </a:moveTo>
                  <a:lnTo>
                    <a:pt x="10" y="0"/>
                  </a:lnTo>
                  <a:lnTo>
                    <a:pt x="0" y="10"/>
                  </a:lnTo>
                  <a:lnTo>
                    <a:pt x="0" y="38"/>
                  </a:lnTo>
                  <a:lnTo>
                    <a:pt x="10" y="48"/>
                  </a:lnTo>
                  <a:lnTo>
                    <a:pt x="1254" y="48"/>
                  </a:lnTo>
                  <a:lnTo>
                    <a:pt x="1266" y="48"/>
                  </a:lnTo>
                  <a:lnTo>
                    <a:pt x="1275" y="38"/>
                  </a:lnTo>
                  <a:lnTo>
                    <a:pt x="1275" y="10"/>
                  </a:lnTo>
                  <a:lnTo>
                    <a:pt x="1266" y="0"/>
                  </a:lnTo>
                  <a:close/>
                </a:path>
              </a:pathLst>
            </a:custGeom>
            <a:solidFill>
              <a:srgbClr val="C98A4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105" name="Picture 81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98" y="601"/>
              <a:ext cx="488" cy="221"/>
            </a:xfrm>
            <a:prstGeom prst="rect">
              <a:avLst/>
            </a:prstGeom>
            <a:noFill/>
          </p:spPr>
        </p:pic>
        <p:pic>
          <p:nvPicPr>
            <p:cNvPr id="1104" name="Picture 8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827" y="642"/>
              <a:ext cx="164" cy="102"/>
            </a:xfrm>
            <a:prstGeom prst="rect">
              <a:avLst/>
            </a:prstGeom>
            <a:noFill/>
          </p:spPr>
        </p:pic>
        <p:pic>
          <p:nvPicPr>
            <p:cNvPr id="1103" name="Picture 7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046" y="586"/>
              <a:ext cx="106" cy="168"/>
            </a:xfrm>
            <a:prstGeom prst="rect">
              <a:avLst/>
            </a:prstGeom>
            <a:noFill/>
          </p:spPr>
        </p:pic>
        <p:pic>
          <p:nvPicPr>
            <p:cNvPr id="1102" name="Picture 78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04" y="849"/>
              <a:ext cx="621" cy="606"/>
            </a:xfrm>
            <a:prstGeom prst="rect">
              <a:avLst/>
            </a:prstGeom>
            <a:noFill/>
          </p:spPr>
        </p:pic>
      </p:grpSp>
      <p:sp>
        <p:nvSpPr>
          <p:cNvPr id="1124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1" name="Group 95"/>
          <p:cNvGrpSpPr>
            <a:grpSpLocks/>
          </p:cNvGrpSpPr>
          <p:nvPr/>
        </p:nvGrpSpPr>
        <p:grpSpPr bwMode="auto">
          <a:xfrm>
            <a:off x="2071670" y="3857628"/>
            <a:ext cx="1357322" cy="1436690"/>
            <a:chOff x="0" y="0"/>
            <a:chExt cx="1509" cy="1701"/>
          </a:xfrm>
        </p:grpSpPr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7" y="10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2" name="Line 98"/>
            <p:cNvSpPr>
              <a:spLocks noChangeShapeType="1"/>
            </p:cNvSpPr>
            <p:nvPr/>
          </p:nvSpPr>
          <p:spPr bwMode="auto">
            <a:xfrm>
              <a:off x="1203" y="7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1" name="AutoShape 97"/>
            <p:cNvSpPr>
              <a:spLocks/>
            </p:cNvSpPr>
            <p:nvPr/>
          </p:nvSpPr>
          <p:spPr bwMode="auto">
            <a:xfrm>
              <a:off x="6" y="6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495" y="1429"/>
                </a:cxn>
                <a:cxn ang="0">
                  <a:pos x="1495" y="1429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495" y="1429"/>
                  </a:moveTo>
                  <a:lnTo>
                    <a:pt x="1495" y="1429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120" name="Picture 96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1509" cy="170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71472" y="500042"/>
            <a:ext cx="1440000" cy="2160000"/>
            <a:chOff x="1701" y="250"/>
            <a:chExt cx="1509" cy="2367"/>
          </a:xfrm>
        </p:grpSpPr>
        <p:sp>
          <p:nvSpPr>
            <p:cNvPr id="3" name="Freeform 3"/>
            <p:cNvSpPr>
              <a:spLocks/>
            </p:cNvSpPr>
            <p:nvPr/>
          </p:nvSpPr>
          <p:spPr bwMode="auto">
            <a:xfrm>
              <a:off x="1708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Line 4"/>
            <p:cNvSpPr>
              <a:spLocks noChangeShapeType="1"/>
            </p:cNvSpPr>
            <p:nvPr/>
          </p:nvSpPr>
          <p:spPr bwMode="auto">
            <a:xfrm>
              <a:off x="2907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utoShape 5"/>
            <p:cNvSpPr>
              <a:spLocks/>
            </p:cNvSpPr>
            <p:nvPr/>
          </p:nvSpPr>
          <p:spPr bwMode="auto">
            <a:xfrm>
              <a:off x="1707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00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357422" y="500042"/>
            <a:ext cx="1440000" cy="2160000"/>
            <a:chOff x="3450" y="250"/>
            <a:chExt cx="1509" cy="2367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3456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4656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AutoShape 10"/>
            <p:cNvSpPr>
              <a:spLocks/>
            </p:cNvSpPr>
            <p:nvPr/>
          </p:nvSpPr>
          <p:spPr bwMode="auto">
            <a:xfrm>
              <a:off x="3456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1" y="0"/>
                </a:cxn>
                <a:cxn ang="0">
                  <a:pos x="1241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6" y="2099"/>
                </a:cxn>
                <a:cxn ang="0">
                  <a:pos x="1496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1" y="0"/>
                  </a:moveTo>
                  <a:lnTo>
                    <a:pt x="1241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6" y="2099"/>
                  </a:moveTo>
                  <a:lnTo>
                    <a:pt x="1496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49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3929058" y="500042"/>
            <a:ext cx="1440000" cy="2160000"/>
            <a:chOff x="5198" y="250"/>
            <a:chExt cx="1509" cy="2367"/>
          </a:xfrm>
        </p:grpSpPr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5205" y="260"/>
              <a:ext cx="215" cy="231"/>
            </a:xfrm>
            <a:custGeom>
              <a:avLst/>
              <a:gdLst/>
              <a:ahLst/>
              <a:cxnLst>
                <a:cxn ang="0">
                  <a:pos x="214" y="0"/>
                </a:cxn>
                <a:cxn ang="0">
                  <a:pos x="166" y="12"/>
                </a:cxn>
                <a:cxn ang="0">
                  <a:pos x="111" y="36"/>
                </a:cxn>
                <a:cxn ang="0">
                  <a:pos x="59" y="78"/>
                </a:cxn>
                <a:cxn ang="0">
                  <a:pos x="19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4" y="0"/>
                  </a:moveTo>
                  <a:lnTo>
                    <a:pt x="166" y="12"/>
                  </a:lnTo>
                  <a:lnTo>
                    <a:pt x="111" y="36"/>
                  </a:lnTo>
                  <a:lnTo>
                    <a:pt x="59" y="78"/>
                  </a:lnTo>
                  <a:lnTo>
                    <a:pt x="19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6404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5"/>
            <p:cNvSpPr>
              <a:spLocks/>
            </p:cNvSpPr>
            <p:nvPr/>
          </p:nvSpPr>
          <p:spPr bwMode="auto">
            <a:xfrm>
              <a:off x="5205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98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5500694" y="500042"/>
            <a:ext cx="1440000" cy="2160000"/>
            <a:chOff x="6947" y="250"/>
            <a:chExt cx="1509" cy="2367"/>
          </a:xfrm>
        </p:grpSpPr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6954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8153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20"/>
            <p:cNvSpPr>
              <a:spLocks/>
            </p:cNvSpPr>
            <p:nvPr/>
          </p:nvSpPr>
          <p:spPr bwMode="auto">
            <a:xfrm>
              <a:off x="6953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47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7143768" y="500042"/>
            <a:ext cx="1440000" cy="2160000"/>
            <a:chOff x="8696" y="250"/>
            <a:chExt cx="1509" cy="2367"/>
          </a:xfrm>
        </p:grpSpPr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8703" y="260"/>
              <a:ext cx="215" cy="23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167" y="12"/>
                </a:cxn>
                <a:cxn ang="0">
                  <a:pos x="112" y="36"/>
                </a:cxn>
                <a:cxn ang="0">
                  <a:pos x="60" y="78"/>
                </a:cxn>
                <a:cxn ang="0">
                  <a:pos x="20" y="141"/>
                </a:cxn>
                <a:cxn ang="0">
                  <a:pos x="0" y="231"/>
                </a:cxn>
              </a:cxnLst>
              <a:rect l="0" t="0" r="r" b="b"/>
              <a:pathLst>
                <a:path w="215" h="231">
                  <a:moveTo>
                    <a:pt x="215" y="0"/>
                  </a:moveTo>
                  <a:lnTo>
                    <a:pt x="167" y="12"/>
                  </a:lnTo>
                  <a:lnTo>
                    <a:pt x="112" y="36"/>
                  </a:lnTo>
                  <a:lnTo>
                    <a:pt x="60" y="78"/>
                  </a:lnTo>
                  <a:lnTo>
                    <a:pt x="20" y="141"/>
                  </a:lnTo>
                  <a:lnTo>
                    <a:pt x="0" y="231"/>
                  </a:lnTo>
                </a:path>
              </a:pathLst>
            </a:cu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9902" y="256"/>
              <a:ext cx="0" cy="0"/>
            </a:xfrm>
            <a:prstGeom prst="line">
              <a:avLst/>
            </a:prstGeom>
            <a:noFill/>
            <a:ln w="8572">
              <a:solidFill>
                <a:srgbClr val="002060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AutoShape 25"/>
            <p:cNvSpPr>
              <a:spLocks/>
            </p:cNvSpPr>
            <p:nvPr/>
          </p:nvSpPr>
          <p:spPr bwMode="auto">
            <a:xfrm>
              <a:off x="8702" y="256"/>
              <a:ext cx="1496" cy="2354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0" y="255"/>
                </a:cxn>
                <a:cxn ang="0">
                  <a:pos x="1240" y="0"/>
                </a:cxn>
                <a:cxn ang="0">
                  <a:pos x="1240" y="0"/>
                </a:cxn>
                <a:cxn ang="0">
                  <a:pos x="255" y="0"/>
                </a:cxn>
                <a:cxn ang="0">
                  <a:pos x="255" y="0"/>
                </a:cxn>
                <a:cxn ang="0">
                  <a:pos x="255" y="2354"/>
                </a:cxn>
                <a:cxn ang="0">
                  <a:pos x="255" y="2354"/>
                </a:cxn>
                <a:cxn ang="0">
                  <a:pos x="1495" y="2099"/>
                </a:cxn>
                <a:cxn ang="0">
                  <a:pos x="1495" y="2099"/>
                </a:cxn>
              </a:cxnLst>
              <a:rect l="0" t="0" r="r" b="b"/>
              <a:pathLst>
                <a:path w="1496" h="2354">
                  <a:moveTo>
                    <a:pt x="0" y="255"/>
                  </a:moveTo>
                  <a:lnTo>
                    <a:pt x="0" y="255"/>
                  </a:lnTo>
                  <a:moveTo>
                    <a:pt x="1240" y="0"/>
                  </a:moveTo>
                  <a:lnTo>
                    <a:pt x="1240" y="0"/>
                  </a:lnTo>
                  <a:moveTo>
                    <a:pt x="255" y="0"/>
                  </a:moveTo>
                  <a:lnTo>
                    <a:pt x="255" y="0"/>
                  </a:lnTo>
                  <a:moveTo>
                    <a:pt x="255" y="2354"/>
                  </a:moveTo>
                  <a:lnTo>
                    <a:pt x="255" y="2354"/>
                  </a:lnTo>
                  <a:moveTo>
                    <a:pt x="1495" y="2099"/>
                  </a:moveTo>
                  <a:lnTo>
                    <a:pt x="1495" y="2099"/>
                  </a:lnTo>
                </a:path>
              </a:pathLst>
            </a:custGeom>
            <a:noFill/>
            <a:ln w="8572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695" y="250"/>
              <a:ext cx="1509" cy="2367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</p:grpSp>
      <p:pic>
        <p:nvPicPr>
          <p:cNvPr id="2115" name="image407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86380" y="3786190"/>
            <a:ext cx="1894737" cy="2160000"/>
          </a:xfrm>
          <a:prstGeom prst="rect">
            <a:avLst/>
          </a:prstGeom>
          <a:noFill/>
        </p:spPr>
      </p:pic>
      <p:grpSp>
        <p:nvGrpSpPr>
          <p:cNvPr id="2094" name="Group 46"/>
          <p:cNvGrpSpPr>
            <a:grpSpLocks/>
          </p:cNvGrpSpPr>
          <p:nvPr/>
        </p:nvGrpSpPr>
        <p:grpSpPr bwMode="auto">
          <a:xfrm>
            <a:off x="3786182" y="3571876"/>
            <a:ext cx="1714512" cy="2160000"/>
            <a:chOff x="3450" y="168"/>
            <a:chExt cx="1509" cy="1701"/>
          </a:xfrm>
        </p:grpSpPr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3456" y="178"/>
              <a:ext cx="217" cy="234"/>
            </a:xfrm>
            <a:custGeom>
              <a:avLst/>
              <a:gdLst/>
              <a:ahLst/>
              <a:cxnLst>
                <a:cxn ang="0">
                  <a:pos x="216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0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6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0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3" name="Line 65"/>
            <p:cNvSpPr>
              <a:spLocks noChangeShapeType="1"/>
            </p:cNvSpPr>
            <p:nvPr/>
          </p:nvSpPr>
          <p:spPr bwMode="auto">
            <a:xfrm>
              <a:off x="3456" y="473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3460" y="1645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7" y="104"/>
                </a:cxn>
                <a:cxn ang="0">
                  <a:pos x="79" y="156"/>
                </a:cxn>
                <a:cxn ang="0">
                  <a:pos x="143" y="197"/>
                </a:cxn>
                <a:cxn ang="0">
                  <a:pos x="234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7" y="104"/>
                  </a:lnTo>
                  <a:lnTo>
                    <a:pt x="79" y="156"/>
                  </a:lnTo>
                  <a:lnTo>
                    <a:pt x="143" y="197"/>
                  </a:lnTo>
                  <a:lnTo>
                    <a:pt x="234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1" name="Line 63"/>
            <p:cNvSpPr>
              <a:spLocks noChangeShapeType="1"/>
            </p:cNvSpPr>
            <p:nvPr/>
          </p:nvSpPr>
          <p:spPr bwMode="auto">
            <a:xfrm>
              <a:off x="3755" y="1862"/>
              <a:ext cx="919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4734" y="1624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8" y="221"/>
                </a:cxn>
                <a:cxn ang="0">
                  <a:pos x="103" y="196"/>
                </a:cxn>
                <a:cxn ang="0">
                  <a:pos x="156" y="154"/>
                </a:cxn>
                <a:cxn ang="0">
                  <a:pos x="196" y="90"/>
                </a:cxn>
                <a:cxn ang="0">
                  <a:pos x="216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8" y="221"/>
                  </a:lnTo>
                  <a:lnTo>
                    <a:pt x="103" y="196"/>
                  </a:lnTo>
                  <a:lnTo>
                    <a:pt x="156" y="154"/>
                  </a:lnTo>
                  <a:lnTo>
                    <a:pt x="196" y="90"/>
                  </a:lnTo>
                  <a:lnTo>
                    <a:pt x="216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9" name="Line 61"/>
            <p:cNvSpPr>
              <a:spLocks noChangeShapeType="1"/>
            </p:cNvSpPr>
            <p:nvPr/>
          </p:nvSpPr>
          <p:spPr bwMode="auto">
            <a:xfrm>
              <a:off x="4952" y="1564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4714" y="175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2" y="168"/>
                </a:cxn>
                <a:cxn ang="0">
                  <a:pos x="197" y="113"/>
                </a:cxn>
                <a:cxn ang="0">
                  <a:pos x="155" y="61"/>
                </a:cxn>
                <a:cxn ang="0">
                  <a:pos x="91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2" y="168"/>
                  </a:lnTo>
                  <a:lnTo>
                    <a:pt x="197" y="113"/>
                  </a:lnTo>
                  <a:lnTo>
                    <a:pt x="155" y="61"/>
                  </a:lnTo>
                  <a:lnTo>
                    <a:pt x="91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7" name="Line 59"/>
            <p:cNvSpPr>
              <a:spLocks noChangeShapeType="1"/>
            </p:cNvSpPr>
            <p:nvPr/>
          </p:nvSpPr>
          <p:spPr bwMode="auto">
            <a:xfrm>
              <a:off x="4653" y="175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6" name="AutoShape 58"/>
            <p:cNvSpPr>
              <a:spLocks/>
            </p:cNvSpPr>
            <p:nvPr/>
          </p:nvSpPr>
          <p:spPr bwMode="auto">
            <a:xfrm>
              <a:off x="3456" y="174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8" y="1687"/>
                </a:cxn>
                <a:cxn ang="0">
                  <a:pos x="258" y="1687"/>
                </a:cxn>
                <a:cxn ang="0">
                  <a:pos x="1238" y="1687"/>
                </a:cxn>
                <a:cxn ang="0">
                  <a:pos x="1238" y="1687"/>
                </a:cxn>
                <a:cxn ang="0">
                  <a:pos x="1496" y="1429"/>
                </a:cxn>
                <a:cxn ang="0">
                  <a:pos x="1496" y="1429"/>
                </a:cxn>
                <a:cxn ang="0">
                  <a:pos x="1496" y="257"/>
                </a:cxn>
                <a:cxn ang="0">
                  <a:pos x="1496" y="257"/>
                </a:cxn>
                <a:cxn ang="0">
                  <a:pos x="1238" y="0"/>
                </a:cxn>
                <a:cxn ang="0">
                  <a:pos x="1238" y="0"/>
                </a:cxn>
                <a:cxn ang="0">
                  <a:pos x="258" y="0"/>
                </a:cxn>
                <a:cxn ang="0">
                  <a:pos x="258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8" y="1687"/>
                  </a:moveTo>
                  <a:lnTo>
                    <a:pt x="258" y="1687"/>
                  </a:lnTo>
                  <a:moveTo>
                    <a:pt x="1238" y="1687"/>
                  </a:moveTo>
                  <a:lnTo>
                    <a:pt x="1238" y="1687"/>
                  </a:lnTo>
                  <a:moveTo>
                    <a:pt x="1496" y="1429"/>
                  </a:moveTo>
                  <a:lnTo>
                    <a:pt x="1496" y="1429"/>
                  </a:lnTo>
                  <a:moveTo>
                    <a:pt x="1496" y="257"/>
                  </a:moveTo>
                  <a:lnTo>
                    <a:pt x="1496" y="257"/>
                  </a:lnTo>
                  <a:moveTo>
                    <a:pt x="1238" y="0"/>
                  </a:moveTo>
                  <a:lnTo>
                    <a:pt x="1238" y="0"/>
                  </a:lnTo>
                  <a:moveTo>
                    <a:pt x="258" y="0"/>
                  </a:moveTo>
                  <a:lnTo>
                    <a:pt x="258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3647" y="1273"/>
              <a:ext cx="1066" cy="294"/>
            </a:xfrm>
            <a:custGeom>
              <a:avLst/>
              <a:gdLst/>
              <a:ahLst/>
              <a:cxnLst>
                <a:cxn ang="0">
                  <a:pos x="533" y="0"/>
                </a:cxn>
                <a:cxn ang="0">
                  <a:pos x="425" y="2"/>
                </a:cxn>
                <a:cxn ang="0">
                  <a:pos x="325" y="11"/>
                </a:cxn>
                <a:cxn ang="0">
                  <a:pos x="235" y="25"/>
                </a:cxn>
                <a:cxn ang="0">
                  <a:pos x="156" y="42"/>
                </a:cxn>
                <a:cxn ang="0">
                  <a:pos x="91" y="64"/>
                </a:cxn>
                <a:cxn ang="0">
                  <a:pos x="11" y="117"/>
                </a:cxn>
                <a:cxn ang="0">
                  <a:pos x="0" y="146"/>
                </a:cxn>
                <a:cxn ang="0">
                  <a:pos x="11" y="176"/>
                </a:cxn>
                <a:cxn ang="0">
                  <a:pos x="91" y="228"/>
                </a:cxn>
                <a:cxn ang="0">
                  <a:pos x="156" y="250"/>
                </a:cxn>
                <a:cxn ang="0">
                  <a:pos x="235" y="268"/>
                </a:cxn>
                <a:cxn ang="0">
                  <a:pos x="325" y="281"/>
                </a:cxn>
                <a:cxn ang="0">
                  <a:pos x="425" y="290"/>
                </a:cxn>
                <a:cxn ang="0">
                  <a:pos x="533" y="293"/>
                </a:cxn>
                <a:cxn ang="0">
                  <a:pos x="640" y="290"/>
                </a:cxn>
                <a:cxn ang="0">
                  <a:pos x="740" y="281"/>
                </a:cxn>
                <a:cxn ang="0">
                  <a:pos x="830" y="268"/>
                </a:cxn>
                <a:cxn ang="0">
                  <a:pos x="909" y="250"/>
                </a:cxn>
                <a:cxn ang="0">
                  <a:pos x="974" y="228"/>
                </a:cxn>
                <a:cxn ang="0">
                  <a:pos x="1054" y="176"/>
                </a:cxn>
                <a:cxn ang="0">
                  <a:pos x="1065" y="146"/>
                </a:cxn>
                <a:cxn ang="0">
                  <a:pos x="1054" y="117"/>
                </a:cxn>
                <a:cxn ang="0">
                  <a:pos x="974" y="64"/>
                </a:cxn>
                <a:cxn ang="0">
                  <a:pos x="909" y="42"/>
                </a:cxn>
                <a:cxn ang="0">
                  <a:pos x="830" y="25"/>
                </a:cxn>
                <a:cxn ang="0">
                  <a:pos x="740" y="11"/>
                </a:cxn>
                <a:cxn ang="0">
                  <a:pos x="640" y="2"/>
                </a:cxn>
                <a:cxn ang="0">
                  <a:pos x="533" y="0"/>
                </a:cxn>
              </a:cxnLst>
              <a:rect l="0" t="0" r="r" b="b"/>
              <a:pathLst>
                <a:path w="1066" h="294">
                  <a:moveTo>
                    <a:pt x="533" y="0"/>
                  </a:moveTo>
                  <a:lnTo>
                    <a:pt x="425" y="2"/>
                  </a:lnTo>
                  <a:lnTo>
                    <a:pt x="325" y="11"/>
                  </a:lnTo>
                  <a:lnTo>
                    <a:pt x="235" y="25"/>
                  </a:lnTo>
                  <a:lnTo>
                    <a:pt x="156" y="42"/>
                  </a:lnTo>
                  <a:lnTo>
                    <a:pt x="91" y="64"/>
                  </a:lnTo>
                  <a:lnTo>
                    <a:pt x="11" y="117"/>
                  </a:lnTo>
                  <a:lnTo>
                    <a:pt x="0" y="146"/>
                  </a:lnTo>
                  <a:lnTo>
                    <a:pt x="11" y="176"/>
                  </a:lnTo>
                  <a:lnTo>
                    <a:pt x="91" y="228"/>
                  </a:lnTo>
                  <a:lnTo>
                    <a:pt x="156" y="250"/>
                  </a:lnTo>
                  <a:lnTo>
                    <a:pt x="235" y="268"/>
                  </a:lnTo>
                  <a:lnTo>
                    <a:pt x="325" y="281"/>
                  </a:lnTo>
                  <a:lnTo>
                    <a:pt x="425" y="290"/>
                  </a:lnTo>
                  <a:lnTo>
                    <a:pt x="533" y="293"/>
                  </a:lnTo>
                  <a:lnTo>
                    <a:pt x="640" y="290"/>
                  </a:lnTo>
                  <a:lnTo>
                    <a:pt x="740" y="281"/>
                  </a:lnTo>
                  <a:lnTo>
                    <a:pt x="830" y="268"/>
                  </a:lnTo>
                  <a:lnTo>
                    <a:pt x="909" y="250"/>
                  </a:lnTo>
                  <a:lnTo>
                    <a:pt x="974" y="228"/>
                  </a:lnTo>
                  <a:lnTo>
                    <a:pt x="1054" y="176"/>
                  </a:lnTo>
                  <a:lnTo>
                    <a:pt x="1065" y="146"/>
                  </a:lnTo>
                  <a:lnTo>
                    <a:pt x="1054" y="117"/>
                  </a:lnTo>
                  <a:lnTo>
                    <a:pt x="974" y="64"/>
                  </a:lnTo>
                  <a:lnTo>
                    <a:pt x="909" y="42"/>
                  </a:lnTo>
                  <a:lnTo>
                    <a:pt x="830" y="25"/>
                  </a:lnTo>
                  <a:lnTo>
                    <a:pt x="740" y="11"/>
                  </a:lnTo>
                  <a:lnTo>
                    <a:pt x="640" y="2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BFC1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3647" y="1260"/>
              <a:ext cx="1066" cy="294"/>
            </a:xfrm>
            <a:custGeom>
              <a:avLst/>
              <a:gdLst/>
              <a:ahLst/>
              <a:cxnLst>
                <a:cxn ang="0">
                  <a:pos x="533" y="0"/>
                </a:cxn>
                <a:cxn ang="0">
                  <a:pos x="425" y="3"/>
                </a:cxn>
                <a:cxn ang="0">
                  <a:pos x="325" y="11"/>
                </a:cxn>
                <a:cxn ang="0">
                  <a:pos x="235" y="25"/>
                </a:cxn>
                <a:cxn ang="0">
                  <a:pos x="156" y="42"/>
                </a:cxn>
                <a:cxn ang="0">
                  <a:pos x="91" y="64"/>
                </a:cxn>
                <a:cxn ang="0">
                  <a:pos x="11" y="117"/>
                </a:cxn>
                <a:cxn ang="0">
                  <a:pos x="0" y="146"/>
                </a:cxn>
                <a:cxn ang="0">
                  <a:pos x="11" y="176"/>
                </a:cxn>
                <a:cxn ang="0">
                  <a:pos x="91" y="228"/>
                </a:cxn>
                <a:cxn ang="0">
                  <a:pos x="156" y="250"/>
                </a:cxn>
                <a:cxn ang="0">
                  <a:pos x="235" y="268"/>
                </a:cxn>
                <a:cxn ang="0">
                  <a:pos x="325" y="281"/>
                </a:cxn>
                <a:cxn ang="0">
                  <a:pos x="425" y="290"/>
                </a:cxn>
                <a:cxn ang="0">
                  <a:pos x="533" y="293"/>
                </a:cxn>
                <a:cxn ang="0">
                  <a:pos x="640" y="290"/>
                </a:cxn>
                <a:cxn ang="0">
                  <a:pos x="740" y="281"/>
                </a:cxn>
                <a:cxn ang="0">
                  <a:pos x="830" y="268"/>
                </a:cxn>
                <a:cxn ang="0">
                  <a:pos x="909" y="250"/>
                </a:cxn>
                <a:cxn ang="0">
                  <a:pos x="974" y="228"/>
                </a:cxn>
                <a:cxn ang="0">
                  <a:pos x="1054" y="176"/>
                </a:cxn>
                <a:cxn ang="0">
                  <a:pos x="1065" y="146"/>
                </a:cxn>
                <a:cxn ang="0">
                  <a:pos x="1054" y="117"/>
                </a:cxn>
                <a:cxn ang="0">
                  <a:pos x="974" y="64"/>
                </a:cxn>
                <a:cxn ang="0">
                  <a:pos x="909" y="42"/>
                </a:cxn>
                <a:cxn ang="0">
                  <a:pos x="830" y="25"/>
                </a:cxn>
                <a:cxn ang="0">
                  <a:pos x="740" y="11"/>
                </a:cxn>
                <a:cxn ang="0">
                  <a:pos x="640" y="3"/>
                </a:cxn>
                <a:cxn ang="0">
                  <a:pos x="533" y="0"/>
                </a:cxn>
              </a:cxnLst>
              <a:rect l="0" t="0" r="r" b="b"/>
              <a:pathLst>
                <a:path w="1066" h="294">
                  <a:moveTo>
                    <a:pt x="533" y="0"/>
                  </a:moveTo>
                  <a:lnTo>
                    <a:pt x="425" y="3"/>
                  </a:lnTo>
                  <a:lnTo>
                    <a:pt x="325" y="11"/>
                  </a:lnTo>
                  <a:lnTo>
                    <a:pt x="235" y="25"/>
                  </a:lnTo>
                  <a:lnTo>
                    <a:pt x="156" y="42"/>
                  </a:lnTo>
                  <a:lnTo>
                    <a:pt x="91" y="64"/>
                  </a:lnTo>
                  <a:lnTo>
                    <a:pt x="11" y="117"/>
                  </a:lnTo>
                  <a:lnTo>
                    <a:pt x="0" y="146"/>
                  </a:lnTo>
                  <a:lnTo>
                    <a:pt x="11" y="176"/>
                  </a:lnTo>
                  <a:lnTo>
                    <a:pt x="91" y="228"/>
                  </a:lnTo>
                  <a:lnTo>
                    <a:pt x="156" y="250"/>
                  </a:lnTo>
                  <a:lnTo>
                    <a:pt x="235" y="268"/>
                  </a:lnTo>
                  <a:lnTo>
                    <a:pt x="325" y="281"/>
                  </a:lnTo>
                  <a:lnTo>
                    <a:pt x="425" y="290"/>
                  </a:lnTo>
                  <a:lnTo>
                    <a:pt x="533" y="293"/>
                  </a:lnTo>
                  <a:lnTo>
                    <a:pt x="640" y="290"/>
                  </a:lnTo>
                  <a:lnTo>
                    <a:pt x="740" y="281"/>
                  </a:lnTo>
                  <a:lnTo>
                    <a:pt x="830" y="268"/>
                  </a:lnTo>
                  <a:lnTo>
                    <a:pt x="909" y="250"/>
                  </a:lnTo>
                  <a:lnTo>
                    <a:pt x="974" y="228"/>
                  </a:lnTo>
                  <a:lnTo>
                    <a:pt x="1054" y="176"/>
                  </a:lnTo>
                  <a:lnTo>
                    <a:pt x="1065" y="146"/>
                  </a:lnTo>
                  <a:lnTo>
                    <a:pt x="1054" y="117"/>
                  </a:lnTo>
                  <a:lnTo>
                    <a:pt x="974" y="64"/>
                  </a:lnTo>
                  <a:lnTo>
                    <a:pt x="909" y="42"/>
                  </a:lnTo>
                  <a:lnTo>
                    <a:pt x="830" y="25"/>
                  </a:lnTo>
                  <a:lnTo>
                    <a:pt x="740" y="11"/>
                  </a:lnTo>
                  <a:lnTo>
                    <a:pt x="640" y="3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EAEAD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3840" y="1313"/>
              <a:ext cx="680" cy="187"/>
            </a:xfrm>
            <a:custGeom>
              <a:avLst/>
              <a:gdLst/>
              <a:ahLst/>
              <a:cxnLst>
                <a:cxn ang="0">
                  <a:pos x="340" y="0"/>
                </a:cxn>
                <a:cxn ang="0">
                  <a:pos x="232" y="4"/>
                </a:cxn>
                <a:cxn ang="0">
                  <a:pos x="139" y="18"/>
                </a:cxn>
                <a:cxn ang="0">
                  <a:pos x="65" y="38"/>
                </a:cxn>
                <a:cxn ang="0">
                  <a:pos x="0" y="93"/>
                </a:cxn>
                <a:cxn ang="0">
                  <a:pos x="17" y="123"/>
                </a:cxn>
                <a:cxn ang="0">
                  <a:pos x="65" y="148"/>
                </a:cxn>
                <a:cxn ang="0">
                  <a:pos x="139" y="169"/>
                </a:cxn>
                <a:cxn ang="0">
                  <a:pos x="232" y="182"/>
                </a:cxn>
                <a:cxn ang="0">
                  <a:pos x="340" y="187"/>
                </a:cxn>
                <a:cxn ang="0">
                  <a:pos x="447" y="182"/>
                </a:cxn>
                <a:cxn ang="0">
                  <a:pos x="540" y="169"/>
                </a:cxn>
                <a:cxn ang="0">
                  <a:pos x="614" y="148"/>
                </a:cxn>
                <a:cxn ang="0">
                  <a:pos x="662" y="123"/>
                </a:cxn>
                <a:cxn ang="0">
                  <a:pos x="679" y="93"/>
                </a:cxn>
                <a:cxn ang="0">
                  <a:pos x="662" y="64"/>
                </a:cxn>
                <a:cxn ang="0">
                  <a:pos x="614" y="38"/>
                </a:cxn>
                <a:cxn ang="0">
                  <a:pos x="540" y="18"/>
                </a:cxn>
                <a:cxn ang="0">
                  <a:pos x="447" y="4"/>
                </a:cxn>
                <a:cxn ang="0">
                  <a:pos x="340" y="0"/>
                </a:cxn>
              </a:cxnLst>
              <a:rect l="0" t="0" r="r" b="b"/>
              <a:pathLst>
                <a:path w="680" h="187">
                  <a:moveTo>
                    <a:pt x="340" y="0"/>
                  </a:moveTo>
                  <a:lnTo>
                    <a:pt x="232" y="4"/>
                  </a:lnTo>
                  <a:lnTo>
                    <a:pt x="139" y="18"/>
                  </a:lnTo>
                  <a:lnTo>
                    <a:pt x="65" y="38"/>
                  </a:lnTo>
                  <a:lnTo>
                    <a:pt x="0" y="93"/>
                  </a:lnTo>
                  <a:lnTo>
                    <a:pt x="17" y="123"/>
                  </a:lnTo>
                  <a:lnTo>
                    <a:pt x="65" y="148"/>
                  </a:lnTo>
                  <a:lnTo>
                    <a:pt x="139" y="169"/>
                  </a:lnTo>
                  <a:lnTo>
                    <a:pt x="232" y="182"/>
                  </a:lnTo>
                  <a:lnTo>
                    <a:pt x="340" y="187"/>
                  </a:lnTo>
                  <a:lnTo>
                    <a:pt x="447" y="182"/>
                  </a:lnTo>
                  <a:lnTo>
                    <a:pt x="540" y="169"/>
                  </a:lnTo>
                  <a:lnTo>
                    <a:pt x="614" y="148"/>
                  </a:lnTo>
                  <a:lnTo>
                    <a:pt x="662" y="123"/>
                  </a:lnTo>
                  <a:lnTo>
                    <a:pt x="679" y="93"/>
                  </a:lnTo>
                  <a:lnTo>
                    <a:pt x="662" y="64"/>
                  </a:lnTo>
                  <a:lnTo>
                    <a:pt x="614" y="38"/>
                  </a:lnTo>
                  <a:lnTo>
                    <a:pt x="540" y="18"/>
                  </a:lnTo>
                  <a:lnTo>
                    <a:pt x="447" y="4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D0D1C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3861" y="1335"/>
              <a:ext cx="639" cy="144"/>
            </a:xfrm>
            <a:custGeom>
              <a:avLst/>
              <a:gdLst/>
              <a:ahLst/>
              <a:cxnLst>
                <a:cxn ang="0">
                  <a:pos x="319" y="0"/>
                </a:cxn>
                <a:cxn ang="0">
                  <a:pos x="254" y="2"/>
                </a:cxn>
                <a:cxn ang="0">
                  <a:pos x="192" y="7"/>
                </a:cxn>
                <a:cxn ang="0">
                  <a:pos x="85" y="27"/>
                </a:cxn>
                <a:cxn ang="0">
                  <a:pos x="17" y="54"/>
                </a:cxn>
                <a:cxn ang="0">
                  <a:pos x="0" y="72"/>
                </a:cxn>
                <a:cxn ang="0">
                  <a:pos x="4" y="79"/>
                </a:cxn>
                <a:cxn ang="0">
                  <a:pos x="85" y="117"/>
                </a:cxn>
                <a:cxn ang="0">
                  <a:pos x="192" y="137"/>
                </a:cxn>
                <a:cxn ang="0">
                  <a:pos x="254" y="142"/>
                </a:cxn>
                <a:cxn ang="0">
                  <a:pos x="319" y="144"/>
                </a:cxn>
                <a:cxn ang="0">
                  <a:pos x="385" y="142"/>
                </a:cxn>
                <a:cxn ang="0">
                  <a:pos x="447" y="137"/>
                </a:cxn>
                <a:cxn ang="0">
                  <a:pos x="554" y="117"/>
                </a:cxn>
                <a:cxn ang="0">
                  <a:pos x="622" y="90"/>
                </a:cxn>
                <a:cxn ang="0">
                  <a:pos x="639" y="72"/>
                </a:cxn>
                <a:cxn ang="0">
                  <a:pos x="635" y="65"/>
                </a:cxn>
                <a:cxn ang="0">
                  <a:pos x="554" y="27"/>
                </a:cxn>
                <a:cxn ang="0">
                  <a:pos x="447" y="7"/>
                </a:cxn>
                <a:cxn ang="0">
                  <a:pos x="385" y="2"/>
                </a:cxn>
                <a:cxn ang="0">
                  <a:pos x="319" y="0"/>
                </a:cxn>
              </a:cxnLst>
              <a:rect l="0" t="0" r="r" b="b"/>
              <a:pathLst>
                <a:path w="639" h="144">
                  <a:moveTo>
                    <a:pt x="319" y="0"/>
                  </a:moveTo>
                  <a:lnTo>
                    <a:pt x="254" y="2"/>
                  </a:lnTo>
                  <a:lnTo>
                    <a:pt x="192" y="7"/>
                  </a:lnTo>
                  <a:lnTo>
                    <a:pt x="85" y="27"/>
                  </a:lnTo>
                  <a:lnTo>
                    <a:pt x="17" y="54"/>
                  </a:lnTo>
                  <a:lnTo>
                    <a:pt x="0" y="72"/>
                  </a:lnTo>
                  <a:lnTo>
                    <a:pt x="4" y="79"/>
                  </a:lnTo>
                  <a:lnTo>
                    <a:pt x="85" y="117"/>
                  </a:lnTo>
                  <a:lnTo>
                    <a:pt x="192" y="137"/>
                  </a:lnTo>
                  <a:lnTo>
                    <a:pt x="254" y="142"/>
                  </a:lnTo>
                  <a:lnTo>
                    <a:pt x="319" y="144"/>
                  </a:lnTo>
                  <a:lnTo>
                    <a:pt x="385" y="142"/>
                  </a:lnTo>
                  <a:lnTo>
                    <a:pt x="447" y="137"/>
                  </a:lnTo>
                  <a:lnTo>
                    <a:pt x="554" y="117"/>
                  </a:lnTo>
                  <a:lnTo>
                    <a:pt x="622" y="90"/>
                  </a:lnTo>
                  <a:lnTo>
                    <a:pt x="639" y="72"/>
                  </a:lnTo>
                  <a:lnTo>
                    <a:pt x="635" y="65"/>
                  </a:lnTo>
                  <a:lnTo>
                    <a:pt x="554" y="27"/>
                  </a:lnTo>
                  <a:lnTo>
                    <a:pt x="447" y="7"/>
                  </a:lnTo>
                  <a:lnTo>
                    <a:pt x="385" y="2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DFDFD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3715" y="893"/>
              <a:ext cx="931" cy="552"/>
            </a:xfrm>
            <a:custGeom>
              <a:avLst/>
              <a:gdLst/>
              <a:ahLst/>
              <a:cxnLst>
                <a:cxn ang="0">
                  <a:pos x="465" y="0"/>
                </a:cxn>
                <a:cxn ang="0">
                  <a:pos x="359" y="3"/>
                </a:cxn>
                <a:cxn ang="0">
                  <a:pos x="261" y="11"/>
                </a:cxn>
                <a:cxn ang="0">
                  <a:pos x="174" y="24"/>
                </a:cxn>
                <a:cxn ang="0">
                  <a:pos x="102" y="40"/>
                </a:cxn>
                <a:cxn ang="0">
                  <a:pos x="12" y="83"/>
                </a:cxn>
                <a:cxn ang="0">
                  <a:pos x="0" y="107"/>
                </a:cxn>
                <a:cxn ang="0">
                  <a:pos x="1" y="117"/>
                </a:cxn>
                <a:cxn ang="0">
                  <a:pos x="11" y="187"/>
                </a:cxn>
                <a:cxn ang="0">
                  <a:pos x="47" y="298"/>
                </a:cxn>
                <a:cxn ang="0">
                  <a:pos x="79" y="359"/>
                </a:cxn>
                <a:cxn ang="0">
                  <a:pos x="124" y="418"/>
                </a:cxn>
                <a:cxn ang="0">
                  <a:pos x="183" y="470"/>
                </a:cxn>
                <a:cxn ang="0">
                  <a:pos x="258" y="513"/>
                </a:cxn>
                <a:cxn ang="0">
                  <a:pos x="352" y="542"/>
                </a:cxn>
                <a:cxn ang="0">
                  <a:pos x="465" y="552"/>
                </a:cxn>
                <a:cxn ang="0">
                  <a:pos x="579" y="542"/>
                </a:cxn>
                <a:cxn ang="0">
                  <a:pos x="673" y="513"/>
                </a:cxn>
                <a:cxn ang="0">
                  <a:pos x="748" y="470"/>
                </a:cxn>
                <a:cxn ang="0">
                  <a:pos x="807" y="418"/>
                </a:cxn>
                <a:cxn ang="0">
                  <a:pos x="852" y="359"/>
                </a:cxn>
                <a:cxn ang="0">
                  <a:pos x="884" y="298"/>
                </a:cxn>
                <a:cxn ang="0">
                  <a:pos x="906" y="240"/>
                </a:cxn>
                <a:cxn ang="0">
                  <a:pos x="927" y="145"/>
                </a:cxn>
                <a:cxn ang="0">
                  <a:pos x="931" y="107"/>
                </a:cxn>
                <a:cxn ang="0">
                  <a:pos x="919" y="83"/>
                </a:cxn>
                <a:cxn ang="0">
                  <a:pos x="829" y="40"/>
                </a:cxn>
                <a:cxn ang="0">
                  <a:pos x="757" y="24"/>
                </a:cxn>
                <a:cxn ang="0">
                  <a:pos x="670" y="11"/>
                </a:cxn>
                <a:cxn ang="0">
                  <a:pos x="572" y="3"/>
                </a:cxn>
                <a:cxn ang="0">
                  <a:pos x="465" y="0"/>
                </a:cxn>
              </a:cxnLst>
              <a:rect l="0" t="0" r="r" b="b"/>
              <a:pathLst>
                <a:path w="931" h="552">
                  <a:moveTo>
                    <a:pt x="465" y="0"/>
                  </a:moveTo>
                  <a:lnTo>
                    <a:pt x="359" y="3"/>
                  </a:lnTo>
                  <a:lnTo>
                    <a:pt x="261" y="11"/>
                  </a:lnTo>
                  <a:lnTo>
                    <a:pt x="174" y="24"/>
                  </a:lnTo>
                  <a:lnTo>
                    <a:pt x="102" y="40"/>
                  </a:lnTo>
                  <a:lnTo>
                    <a:pt x="12" y="83"/>
                  </a:lnTo>
                  <a:lnTo>
                    <a:pt x="0" y="107"/>
                  </a:lnTo>
                  <a:lnTo>
                    <a:pt x="1" y="117"/>
                  </a:lnTo>
                  <a:lnTo>
                    <a:pt x="11" y="187"/>
                  </a:lnTo>
                  <a:lnTo>
                    <a:pt x="47" y="298"/>
                  </a:lnTo>
                  <a:lnTo>
                    <a:pt x="79" y="359"/>
                  </a:lnTo>
                  <a:lnTo>
                    <a:pt x="124" y="418"/>
                  </a:lnTo>
                  <a:lnTo>
                    <a:pt x="183" y="470"/>
                  </a:lnTo>
                  <a:lnTo>
                    <a:pt x="258" y="513"/>
                  </a:lnTo>
                  <a:lnTo>
                    <a:pt x="352" y="542"/>
                  </a:lnTo>
                  <a:lnTo>
                    <a:pt x="465" y="552"/>
                  </a:lnTo>
                  <a:lnTo>
                    <a:pt x="579" y="542"/>
                  </a:lnTo>
                  <a:lnTo>
                    <a:pt x="673" y="513"/>
                  </a:lnTo>
                  <a:lnTo>
                    <a:pt x="748" y="470"/>
                  </a:lnTo>
                  <a:lnTo>
                    <a:pt x="807" y="418"/>
                  </a:lnTo>
                  <a:lnTo>
                    <a:pt x="852" y="359"/>
                  </a:lnTo>
                  <a:lnTo>
                    <a:pt x="884" y="298"/>
                  </a:lnTo>
                  <a:lnTo>
                    <a:pt x="906" y="240"/>
                  </a:lnTo>
                  <a:lnTo>
                    <a:pt x="927" y="145"/>
                  </a:lnTo>
                  <a:lnTo>
                    <a:pt x="931" y="107"/>
                  </a:lnTo>
                  <a:lnTo>
                    <a:pt x="919" y="83"/>
                  </a:lnTo>
                  <a:lnTo>
                    <a:pt x="829" y="40"/>
                  </a:lnTo>
                  <a:lnTo>
                    <a:pt x="757" y="24"/>
                  </a:lnTo>
                  <a:lnTo>
                    <a:pt x="670" y="11"/>
                  </a:lnTo>
                  <a:lnTo>
                    <a:pt x="572" y="3"/>
                  </a:lnTo>
                  <a:lnTo>
                    <a:pt x="465" y="0"/>
                  </a:lnTo>
                  <a:close/>
                </a:path>
              </a:pathLst>
            </a:custGeom>
            <a:solidFill>
              <a:srgbClr val="D3D4C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100" name="Picture 5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496" y="930"/>
              <a:ext cx="141" cy="117"/>
            </a:xfrm>
            <a:prstGeom prst="rect">
              <a:avLst/>
            </a:prstGeom>
            <a:noFill/>
          </p:spPr>
        </p:pic>
        <p:pic>
          <p:nvPicPr>
            <p:cNvPr id="2099" name="Picture 5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789" y="1068"/>
              <a:ext cx="362" cy="374"/>
            </a:xfrm>
            <a:prstGeom prst="rect">
              <a:avLst/>
            </a:prstGeom>
            <a:noFill/>
          </p:spPr>
        </p:pic>
        <p:sp>
          <p:nvSpPr>
            <p:cNvPr id="2098" name="AutoShape 50"/>
            <p:cNvSpPr>
              <a:spLocks/>
            </p:cNvSpPr>
            <p:nvPr/>
          </p:nvSpPr>
          <p:spPr bwMode="auto">
            <a:xfrm>
              <a:off x="3723" y="938"/>
              <a:ext cx="921" cy="504"/>
            </a:xfrm>
            <a:custGeom>
              <a:avLst/>
              <a:gdLst/>
              <a:ahLst/>
              <a:cxnLst>
                <a:cxn ang="0">
                  <a:pos x="138" y="63"/>
                </a:cxn>
                <a:cxn ang="0">
                  <a:pos x="129" y="47"/>
                </a:cxn>
                <a:cxn ang="0">
                  <a:pos x="121" y="31"/>
                </a:cxn>
                <a:cxn ang="0">
                  <a:pos x="113" y="15"/>
                </a:cxn>
                <a:cxn ang="0">
                  <a:pos x="107" y="0"/>
                </a:cxn>
                <a:cxn ang="0">
                  <a:pos x="57" y="16"/>
                </a:cxn>
                <a:cxn ang="0">
                  <a:pos x="24" y="32"/>
                </a:cxn>
                <a:cxn ang="0">
                  <a:pos x="5" y="48"/>
                </a:cxn>
                <a:cxn ang="0">
                  <a:pos x="0" y="61"/>
                </a:cxn>
                <a:cxn ang="0">
                  <a:pos x="2" y="69"/>
                </a:cxn>
                <a:cxn ang="0">
                  <a:pos x="8" y="77"/>
                </a:cxn>
                <a:cxn ang="0">
                  <a:pos x="18" y="86"/>
                </a:cxn>
                <a:cxn ang="0">
                  <a:pos x="33" y="96"/>
                </a:cxn>
                <a:cxn ang="0">
                  <a:pos x="56" y="87"/>
                </a:cxn>
                <a:cxn ang="0">
                  <a:pos x="82" y="79"/>
                </a:cxn>
                <a:cxn ang="0">
                  <a:pos x="109" y="71"/>
                </a:cxn>
                <a:cxn ang="0">
                  <a:pos x="138" y="63"/>
                </a:cxn>
                <a:cxn ang="0">
                  <a:pos x="920" y="88"/>
                </a:cxn>
                <a:cxn ang="0">
                  <a:pos x="903" y="103"/>
                </a:cxn>
                <a:cxn ang="0">
                  <a:pos x="878" y="117"/>
                </a:cxn>
                <a:cxn ang="0">
                  <a:pos x="848" y="129"/>
                </a:cxn>
                <a:cxn ang="0">
                  <a:pos x="811" y="140"/>
                </a:cxn>
                <a:cxn ang="0">
                  <a:pos x="801" y="188"/>
                </a:cxn>
                <a:cxn ang="0">
                  <a:pos x="783" y="244"/>
                </a:cxn>
                <a:cxn ang="0">
                  <a:pos x="756" y="304"/>
                </a:cxn>
                <a:cxn ang="0">
                  <a:pos x="717" y="364"/>
                </a:cxn>
                <a:cxn ang="0">
                  <a:pos x="665" y="420"/>
                </a:cxn>
                <a:cxn ang="0">
                  <a:pos x="598" y="468"/>
                </a:cxn>
                <a:cxn ang="0">
                  <a:pos x="513" y="504"/>
                </a:cxn>
                <a:cxn ang="0">
                  <a:pos x="616" y="484"/>
                </a:cxn>
                <a:cxn ang="0">
                  <a:pos x="700" y="449"/>
                </a:cxn>
                <a:cxn ang="0">
                  <a:pos x="767" y="402"/>
                </a:cxn>
                <a:cxn ang="0">
                  <a:pos x="819" y="347"/>
                </a:cxn>
                <a:cxn ang="0">
                  <a:pos x="858" y="288"/>
                </a:cxn>
                <a:cxn ang="0">
                  <a:pos x="885" y="229"/>
                </a:cxn>
                <a:cxn ang="0">
                  <a:pos x="903" y="173"/>
                </a:cxn>
                <a:cxn ang="0">
                  <a:pos x="914" y="125"/>
                </a:cxn>
                <a:cxn ang="0">
                  <a:pos x="920" y="88"/>
                </a:cxn>
              </a:cxnLst>
              <a:rect l="0" t="0" r="r" b="b"/>
              <a:pathLst>
                <a:path w="921" h="504">
                  <a:moveTo>
                    <a:pt x="138" y="63"/>
                  </a:moveTo>
                  <a:lnTo>
                    <a:pt x="129" y="47"/>
                  </a:lnTo>
                  <a:lnTo>
                    <a:pt x="121" y="31"/>
                  </a:lnTo>
                  <a:lnTo>
                    <a:pt x="113" y="15"/>
                  </a:lnTo>
                  <a:lnTo>
                    <a:pt x="107" y="0"/>
                  </a:lnTo>
                  <a:lnTo>
                    <a:pt x="57" y="16"/>
                  </a:lnTo>
                  <a:lnTo>
                    <a:pt x="24" y="32"/>
                  </a:lnTo>
                  <a:lnTo>
                    <a:pt x="5" y="48"/>
                  </a:lnTo>
                  <a:lnTo>
                    <a:pt x="0" y="61"/>
                  </a:lnTo>
                  <a:lnTo>
                    <a:pt x="2" y="69"/>
                  </a:lnTo>
                  <a:lnTo>
                    <a:pt x="8" y="77"/>
                  </a:lnTo>
                  <a:lnTo>
                    <a:pt x="18" y="86"/>
                  </a:lnTo>
                  <a:lnTo>
                    <a:pt x="33" y="96"/>
                  </a:lnTo>
                  <a:lnTo>
                    <a:pt x="56" y="87"/>
                  </a:lnTo>
                  <a:lnTo>
                    <a:pt x="82" y="79"/>
                  </a:lnTo>
                  <a:lnTo>
                    <a:pt x="109" y="71"/>
                  </a:lnTo>
                  <a:lnTo>
                    <a:pt x="138" y="63"/>
                  </a:lnTo>
                  <a:close/>
                  <a:moveTo>
                    <a:pt x="920" y="88"/>
                  </a:moveTo>
                  <a:lnTo>
                    <a:pt x="903" y="103"/>
                  </a:lnTo>
                  <a:lnTo>
                    <a:pt x="878" y="117"/>
                  </a:lnTo>
                  <a:lnTo>
                    <a:pt x="848" y="129"/>
                  </a:lnTo>
                  <a:lnTo>
                    <a:pt x="811" y="140"/>
                  </a:lnTo>
                  <a:lnTo>
                    <a:pt x="801" y="188"/>
                  </a:lnTo>
                  <a:lnTo>
                    <a:pt x="783" y="244"/>
                  </a:lnTo>
                  <a:lnTo>
                    <a:pt x="756" y="304"/>
                  </a:lnTo>
                  <a:lnTo>
                    <a:pt x="717" y="364"/>
                  </a:lnTo>
                  <a:lnTo>
                    <a:pt x="665" y="420"/>
                  </a:lnTo>
                  <a:lnTo>
                    <a:pt x="598" y="468"/>
                  </a:lnTo>
                  <a:lnTo>
                    <a:pt x="513" y="504"/>
                  </a:lnTo>
                  <a:lnTo>
                    <a:pt x="616" y="484"/>
                  </a:lnTo>
                  <a:lnTo>
                    <a:pt x="700" y="449"/>
                  </a:lnTo>
                  <a:lnTo>
                    <a:pt x="767" y="402"/>
                  </a:lnTo>
                  <a:lnTo>
                    <a:pt x="819" y="347"/>
                  </a:lnTo>
                  <a:lnTo>
                    <a:pt x="858" y="288"/>
                  </a:lnTo>
                  <a:lnTo>
                    <a:pt x="885" y="229"/>
                  </a:lnTo>
                  <a:lnTo>
                    <a:pt x="903" y="173"/>
                  </a:lnTo>
                  <a:lnTo>
                    <a:pt x="914" y="125"/>
                  </a:lnTo>
                  <a:lnTo>
                    <a:pt x="920" y="88"/>
                  </a:lnTo>
                  <a:close/>
                </a:path>
              </a:pathLst>
            </a:custGeom>
            <a:solidFill>
              <a:srgbClr val="C4C6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7" name="AutoShape 49"/>
            <p:cNvSpPr>
              <a:spLocks/>
            </p:cNvSpPr>
            <p:nvPr/>
          </p:nvSpPr>
          <p:spPr bwMode="auto">
            <a:xfrm>
              <a:off x="3706" y="884"/>
              <a:ext cx="949" cy="233"/>
            </a:xfrm>
            <a:custGeom>
              <a:avLst/>
              <a:gdLst/>
              <a:ahLst/>
              <a:cxnLst>
                <a:cxn ang="0">
                  <a:pos x="376" y="3"/>
                </a:cxn>
                <a:cxn ang="0">
                  <a:pos x="191" y="22"/>
                </a:cxn>
                <a:cxn ang="0">
                  <a:pos x="54" y="60"/>
                </a:cxn>
                <a:cxn ang="0">
                  <a:pos x="0" y="116"/>
                </a:cxn>
                <a:cxn ang="0">
                  <a:pos x="54" y="172"/>
                </a:cxn>
                <a:cxn ang="0">
                  <a:pos x="191" y="211"/>
                </a:cxn>
                <a:cxn ang="0">
                  <a:pos x="376" y="230"/>
                </a:cxn>
                <a:cxn ang="0">
                  <a:pos x="573" y="230"/>
                </a:cxn>
                <a:cxn ang="0">
                  <a:pos x="729" y="214"/>
                </a:cxn>
                <a:cxn ang="0">
                  <a:pos x="383" y="212"/>
                </a:cxn>
                <a:cxn ang="0">
                  <a:pos x="218" y="197"/>
                </a:cxn>
                <a:cxn ang="0">
                  <a:pos x="87" y="166"/>
                </a:cxn>
                <a:cxn ang="0">
                  <a:pos x="25" y="131"/>
                </a:cxn>
                <a:cxn ang="0">
                  <a:pos x="25" y="101"/>
                </a:cxn>
                <a:cxn ang="0">
                  <a:pos x="87" y="67"/>
                </a:cxn>
                <a:cxn ang="0">
                  <a:pos x="218" y="36"/>
                </a:cxn>
                <a:cxn ang="0">
                  <a:pos x="383" y="20"/>
                </a:cxn>
                <a:cxn ang="0">
                  <a:pos x="729" y="18"/>
                </a:cxn>
                <a:cxn ang="0">
                  <a:pos x="573" y="3"/>
                </a:cxn>
                <a:cxn ang="0">
                  <a:pos x="729" y="18"/>
                </a:cxn>
                <a:cxn ang="0">
                  <a:pos x="566" y="20"/>
                </a:cxn>
                <a:cxn ang="0">
                  <a:pos x="731" y="36"/>
                </a:cxn>
                <a:cxn ang="0">
                  <a:pos x="862" y="67"/>
                </a:cxn>
                <a:cxn ang="0">
                  <a:pos x="924" y="101"/>
                </a:cxn>
                <a:cxn ang="0">
                  <a:pos x="924" y="131"/>
                </a:cxn>
                <a:cxn ang="0">
                  <a:pos x="862" y="166"/>
                </a:cxn>
                <a:cxn ang="0">
                  <a:pos x="731" y="197"/>
                </a:cxn>
                <a:cxn ang="0">
                  <a:pos x="566" y="212"/>
                </a:cxn>
                <a:cxn ang="0">
                  <a:pos x="729" y="214"/>
                </a:cxn>
                <a:cxn ang="0">
                  <a:pos x="834" y="194"/>
                </a:cxn>
                <a:cxn ang="0">
                  <a:pos x="934" y="147"/>
                </a:cxn>
                <a:cxn ang="0">
                  <a:pos x="934" y="86"/>
                </a:cxn>
                <a:cxn ang="0">
                  <a:pos x="834" y="39"/>
                </a:cxn>
                <a:cxn ang="0">
                  <a:pos x="729" y="18"/>
                </a:cxn>
              </a:cxnLst>
              <a:rect l="0" t="0" r="r" b="b"/>
              <a:pathLst>
                <a:path w="949" h="233">
                  <a:moveTo>
                    <a:pt x="474" y="0"/>
                  </a:moveTo>
                  <a:lnTo>
                    <a:pt x="376" y="3"/>
                  </a:lnTo>
                  <a:lnTo>
                    <a:pt x="280" y="10"/>
                  </a:lnTo>
                  <a:lnTo>
                    <a:pt x="191" y="22"/>
                  </a:lnTo>
                  <a:lnTo>
                    <a:pt x="115" y="39"/>
                  </a:lnTo>
                  <a:lnTo>
                    <a:pt x="54" y="60"/>
                  </a:lnTo>
                  <a:lnTo>
                    <a:pt x="15" y="86"/>
                  </a:lnTo>
                  <a:lnTo>
                    <a:pt x="0" y="116"/>
                  </a:lnTo>
                  <a:lnTo>
                    <a:pt x="15" y="147"/>
                  </a:lnTo>
                  <a:lnTo>
                    <a:pt x="54" y="172"/>
                  </a:lnTo>
                  <a:lnTo>
                    <a:pt x="115" y="194"/>
                  </a:lnTo>
                  <a:lnTo>
                    <a:pt x="191" y="211"/>
                  </a:lnTo>
                  <a:lnTo>
                    <a:pt x="280" y="223"/>
                  </a:lnTo>
                  <a:lnTo>
                    <a:pt x="376" y="230"/>
                  </a:lnTo>
                  <a:lnTo>
                    <a:pt x="474" y="233"/>
                  </a:lnTo>
                  <a:lnTo>
                    <a:pt x="573" y="230"/>
                  </a:lnTo>
                  <a:lnTo>
                    <a:pt x="669" y="223"/>
                  </a:lnTo>
                  <a:lnTo>
                    <a:pt x="729" y="214"/>
                  </a:lnTo>
                  <a:lnTo>
                    <a:pt x="474" y="214"/>
                  </a:lnTo>
                  <a:lnTo>
                    <a:pt x="383" y="212"/>
                  </a:lnTo>
                  <a:lnTo>
                    <a:pt x="297" y="206"/>
                  </a:lnTo>
                  <a:lnTo>
                    <a:pt x="218" y="197"/>
                  </a:lnTo>
                  <a:lnTo>
                    <a:pt x="147" y="183"/>
                  </a:lnTo>
                  <a:lnTo>
                    <a:pt x="87" y="166"/>
                  </a:lnTo>
                  <a:lnTo>
                    <a:pt x="47" y="148"/>
                  </a:lnTo>
                  <a:lnTo>
                    <a:pt x="25" y="131"/>
                  </a:lnTo>
                  <a:lnTo>
                    <a:pt x="18" y="116"/>
                  </a:lnTo>
                  <a:lnTo>
                    <a:pt x="25" y="101"/>
                  </a:lnTo>
                  <a:lnTo>
                    <a:pt x="47" y="84"/>
                  </a:lnTo>
                  <a:lnTo>
                    <a:pt x="87" y="67"/>
                  </a:lnTo>
                  <a:lnTo>
                    <a:pt x="147" y="49"/>
                  </a:lnTo>
                  <a:lnTo>
                    <a:pt x="218" y="36"/>
                  </a:lnTo>
                  <a:lnTo>
                    <a:pt x="297" y="26"/>
                  </a:lnTo>
                  <a:lnTo>
                    <a:pt x="383" y="20"/>
                  </a:lnTo>
                  <a:lnTo>
                    <a:pt x="474" y="18"/>
                  </a:lnTo>
                  <a:lnTo>
                    <a:pt x="729" y="18"/>
                  </a:lnTo>
                  <a:lnTo>
                    <a:pt x="669" y="10"/>
                  </a:lnTo>
                  <a:lnTo>
                    <a:pt x="573" y="3"/>
                  </a:lnTo>
                  <a:lnTo>
                    <a:pt x="474" y="0"/>
                  </a:lnTo>
                  <a:close/>
                  <a:moveTo>
                    <a:pt x="729" y="18"/>
                  </a:moveTo>
                  <a:lnTo>
                    <a:pt x="474" y="18"/>
                  </a:lnTo>
                  <a:lnTo>
                    <a:pt x="566" y="20"/>
                  </a:lnTo>
                  <a:lnTo>
                    <a:pt x="652" y="26"/>
                  </a:lnTo>
                  <a:lnTo>
                    <a:pt x="731" y="36"/>
                  </a:lnTo>
                  <a:lnTo>
                    <a:pt x="802" y="49"/>
                  </a:lnTo>
                  <a:lnTo>
                    <a:pt x="862" y="67"/>
                  </a:lnTo>
                  <a:lnTo>
                    <a:pt x="902" y="84"/>
                  </a:lnTo>
                  <a:lnTo>
                    <a:pt x="924" y="101"/>
                  </a:lnTo>
                  <a:lnTo>
                    <a:pt x="931" y="116"/>
                  </a:lnTo>
                  <a:lnTo>
                    <a:pt x="924" y="131"/>
                  </a:lnTo>
                  <a:lnTo>
                    <a:pt x="902" y="148"/>
                  </a:lnTo>
                  <a:lnTo>
                    <a:pt x="862" y="166"/>
                  </a:lnTo>
                  <a:lnTo>
                    <a:pt x="802" y="183"/>
                  </a:lnTo>
                  <a:lnTo>
                    <a:pt x="731" y="197"/>
                  </a:lnTo>
                  <a:lnTo>
                    <a:pt x="652" y="206"/>
                  </a:lnTo>
                  <a:lnTo>
                    <a:pt x="566" y="212"/>
                  </a:lnTo>
                  <a:lnTo>
                    <a:pt x="474" y="214"/>
                  </a:lnTo>
                  <a:lnTo>
                    <a:pt x="729" y="214"/>
                  </a:lnTo>
                  <a:lnTo>
                    <a:pt x="758" y="211"/>
                  </a:lnTo>
                  <a:lnTo>
                    <a:pt x="834" y="194"/>
                  </a:lnTo>
                  <a:lnTo>
                    <a:pt x="895" y="172"/>
                  </a:lnTo>
                  <a:lnTo>
                    <a:pt x="934" y="147"/>
                  </a:lnTo>
                  <a:lnTo>
                    <a:pt x="949" y="116"/>
                  </a:lnTo>
                  <a:lnTo>
                    <a:pt x="934" y="86"/>
                  </a:lnTo>
                  <a:lnTo>
                    <a:pt x="895" y="60"/>
                  </a:lnTo>
                  <a:lnTo>
                    <a:pt x="834" y="39"/>
                  </a:lnTo>
                  <a:lnTo>
                    <a:pt x="758" y="22"/>
                  </a:lnTo>
                  <a:lnTo>
                    <a:pt x="729" y="18"/>
                  </a:lnTo>
                  <a:close/>
                </a:path>
              </a:pathLst>
            </a:custGeom>
            <a:solidFill>
              <a:srgbClr val="F3EF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3739" y="950"/>
              <a:ext cx="883" cy="148"/>
            </a:xfrm>
            <a:custGeom>
              <a:avLst/>
              <a:gdLst/>
              <a:ahLst/>
              <a:cxnLst>
                <a:cxn ang="0">
                  <a:pos x="441" y="0"/>
                </a:cxn>
                <a:cxn ang="0">
                  <a:pos x="344" y="2"/>
                </a:cxn>
                <a:cxn ang="0">
                  <a:pos x="253" y="9"/>
                </a:cxn>
                <a:cxn ang="0">
                  <a:pos x="171" y="20"/>
                </a:cxn>
                <a:cxn ang="0">
                  <a:pos x="100" y="35"/>
                </a:cxn>
                <a:cxn ang="0">
                  <a:pos x="42" y="52"/>
                </a:cxn>
                <a:cxn ang="0">
                  <a:pos x="0" y="72"/>
                </a:cxn>
                <a:cxn ang="0">
                  <a:pos x="17" y="83"/>
                </a:cxn>
                <a:cxn ang="0">
                  <a:pos x="74" y="106"/>
                </a:cxn>
                <a:cxn ang="0">
                  <a:pos x="185" y="130"/>
                </a:cxn>
                <a:cxn ang="0">
                  <a:pos x="264" y="139"/>
                </a:cxn>
                <a:cxn ang="0">
                  <a:pos x="350" y="145"/>
                </a:cxn>
                <a:cxn ang="0">
                  <a:pos x="441" y="148"/>
                </a:cxn>
                <a:cxn ang="0">
                  <a:pos x="533" y="145"/>
                </a:cxn>
                <a:cxn ang="0">
                  <a:pos x="619" y="139"/>
                </a:cxn>
                <a:cxn ang="0">
                  <a:pos x="698" y="130"/>
                </a:cxn>
                <a:cxn ang="0">
                  <a:pos x="769" y="116"/>
                </a:cxn>
                <a:cxn ang="0">
                  <a:pos x="842" y="94"/>
                </a:cxn>
                <a:cxn ang="0">
                  <a:pos x="883" y="72"/>
                </a:cxn>
                <a:cxn ang="0">
                  <a:pos x="841" y="52"/>
                </a:cxn>
                <a:cxn ang="0">
                  <a:pos x="783" y="35"/>
                </a:cxn>
                <a:cxn ang="0">
                  <a:pos x="712" y="20"/>
                </a:cxn>
                <a:cxn ang="0">
                  <a:pos x="630" y="9"/>
                </a:cxn>
                <a:cxn ang="0">
                  <a:pos x="539" y="2"/>
                </a:cxn>
                <a:cxn ang="0">
                  <a:pos x="441" y="0"/>
                </a:cxn>
              </a:cxnLst>
              <a:rect l="0" t="0" r="r" b="b"/>
              <a:pathLst>
                <a:path w="883" h="148">
                  <a:moveTo>
                    <a:pt x="441" y="0"/>
                  </a:moveTo>
                  <a:lnTo>
                    <a:pt x="344" y="2"/>
                  </a:lnTo>
                  <a:lnTo>
                    <a:pt x="253" y="9"/>
                  </a:lnTo>
                  <a:lnTo>
                    <a:pt x="171" y="20"/>
                  </a:lnTo>
                  <a:lnTo>
                    <a:pt x="100" y="35"/>
                  </a:lnTo>
                  <a:lnTo>
                    <a:pt x="42" y="52"/>
                  </a:lnTo>
                  <a:lnTo>
                    <a:pt x="0" y="72"/>
                  </a:lnTo>
                  <a:lnTo>
                    <a:pt x="17" y="83"/>
                  </a:lnTo>
                  <a:lnTo>
                    <a:pt x="74" y="106"/>
                  </a:lnTo>
                  <a:lnTo>
                    <a:pt x="185" y="130"/>
                  </a:lnTo>
                  <a:lnTo>
                    <a:pt x="264" y="139"/>
                  </a:lnTo>
                  <a:lnTo>
                    <a:pt x="350" y="145"/>
                  </a:lnTo>
                  <a:lnTo>
                    <a:pt x="441" y="148"/>
                  </a:lnTo>
                  <a:lnTo>
                    <a:pt x="533" y="145"/>
                  </a:lnTo>
                  <a:lnTo>
                    <a:pt x="619" y="139"/>
                  </a:lnTo>
                  <a:lnTo>
                    <a:pt x="698" y="130"/>
                  </a:lnTo>
                  <a:lnTo>
                    <a:pt x="769" y="116"/>
                  </a:lnTo>
                  <a:lnTo>
                    <a:pt x="842" y="94"/>
                  </a:lnTo>
                  <a:lnTo>
                    <a:pt x="883" y="72"/>
                  </a:lnTo>
                  <a:lnTo>
                    <a:pt x="841" y="52"/>
                  </a:lnTo>
                  <a:lnTo>
                    <a:pt x="783" y="35"/>
                  </a:lnTo>
                  <a:lnTo>
                    <a:pt x="712" y="20"/>
                  </a:lnTo>
                  <a:lnTo>
                    <a:pt x="630" y="9"/>
                  </a:lnTo>
                  <a:lnTo>
                    <a:pt x="539" y="2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C447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95" name="Picture 4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789" y="493"/>
              <a:ext cx="798" cy="592"/>
            </a:xfrm>
            <a:prstGeom prst="rect">
              <a:avLst/>
            </a:prstGeom>
            <a:noFill/>
          </p:spPr>
        </p:pic>
      </p:grp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1928794" y="3786190"/>
            <a:ext cx="1725752" cy="2160000"/>
            <a:chOff x="5198" y="168"/>
            <a:chExt cx="1509" cy="1701"/>
          </a:xfrm>
        </p:grpSpPr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5205" y="178"/>
              <a:ext cx="217" cy="234"/>
            </a:xfrm>
            <a:custGeom>
              <a:avLst/>
              <a:gdLst/>
              <a:ahLst/>
              <a:cxnLst>
                <a:cxn ang="0">
                  <a:pos x="216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0" y="78"/>
                </a:cxn>
                <a:cxn ang="0">
                  <a:pos x="19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6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0" y="78"/>
                  </a:lnTo>
                  <a:lnTo>
                    <a:pt x="19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>
              <a:off x="5205" y="473"/>
              <a:ext cx="0" cy="1111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5209" y="1645"/>
              <a:ext cx="234" cy="2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8"/>
                </a:cxn>
                <a:cxn ang="0">
                  <a:pos x="37" y="104"/>
                </a:cxn>
                <a:cxn ang="0">
                  <a:pos x="79" y="156"/>
                </a:cxn>
                <a:cxn ang="0">
                  <a:pos x="143" y="197"/>
                </a:cxn>
                <a:cxn ang="0">
                  <a:pos x="233" y="216"/>
                </a:cxn>
              </a:cxnLst>
              <a:rect l="0" t="0" r="r" b="b"/>
              <a:pathLst>
                <a:path w="234" h="217">
                  <a:moveTo>
                    <a:pt x="0" y="0"/>
                  </a:moveTo>
                  <a:lnTo>
                    <a:pt x="12" y="48"/>
                  </a:lnTo>
                  <a:lnTo>
                    <a:pt x="37" y="104"/>
                  </a:lnTo>
                  <a:lnTo>
                    <a:pt x="79" y="156"/>
                  </a:lnTo>
                  <a:lnTo>
                    <a:pt x="143" y="197"/>
                  </a:lnTo>
                  <a:lnTo>
                    <a:pt x="233" y="216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>
              <a:off x="5504" y="1862"/>
              <a:ext cx="918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6483" y="1624"/>
              <a:ext cx="217" cy="234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49" y="221"/>
                </a:cxn>
                <a:cxn ang="0">
                  <a:pos x="104" y="196"/>
                </a:cxn>
                <a:cxn ang="0">
                  <a:pos x="156" y="154"/>
                </a:cxn>
                <a:cxn ang="0">
                  <a:pos x="197" y="90"/>
                </a:cxn>
                <a:cxn ang="0">
                  <a:pos x="217" y="0"/>
                </a:cxn>
              </a:cxnLst>
              <a:rect l="0" t="0" r="r" b="b"/>
              <a:pathLst>
                <a:path w="217" h="234">
                  <a:moveTo>
                    <a:pt x="0" y="233"/>
                  </a:moveTo>
                  <a:lnTo>
                    <a:pt x="49" y="221"/>
                  </a:lnTo>
                  <a:lnTo>
                    <a:pt x="104" y="196"/>
                  </a:lnTo>
                  <a:lnTo>
                    <a:pt x="156" y="154"/>
                  </a:lnTo>
                  <a:lnTo>
                    <a:pt x="197" y="90"/>
                  </a:lnTo>
                  <a:lnTo>
                    <a:pt x="217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8" name="Line 40"/>
            <p:cNvSpPr>
              <a:spLocks noChangeShapeType="1"/>
            </p:cNvSpPr>
            <p:nvPr/>
          </p:nvSpPr>
          <p:spPr bwMode="auto">
            <a:xfrm>
              <a:off x="6700" y="1564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6463" y="175"/>
              <a:ext cx="234" cy="217"/>
            </a:xfrm>
            <a:custGeom>
              <a:avLst/>
              <a:gdLst/>
              <a:ahLst/>
              <a:cxnLst>
                <a:cxn ang="0">
                  <a:pos x="233" y="217"/>
                </a:cxn>
                <a:cxn ang="0">
                  <a:pos x="221" y="168"/>
                </a:cxn>
                <a:cxn ang="0">
                  <a:pos x="197" y="113"/>
                </a:cxn>
                <a:cxn ang="0">
                  <a:pos x="155" y="61"/>
                </a:cxn>
                <a:cxn ang="0">
                  <a:pos x="91" y="20"/>
                </a:cxn>
                <a:cxn ang="0">
                  <a:pos x="0" y="0"/>
                </a:cxn>
              </a:cxnLst>
              <a:rect l="0" t="0" r="r" b="b"/>
              <a:pathLst>
                <a:path w="234" h="217">
                  <a:moveTo>
                    <a:pt x="233" y="217"/>
                  </a:moveTo>
                  <a:lnTo>
                    <a:pt x="221" y="168"/>
                  </a:lnTo>
                  <a:lnTo>
                    <a:pt x="197" y="113"/>
                  </a:lnTo>
                  <a:lnTo>
                    <a:pt x="155" y="61"/>
                  </a:lnTo>
                  <a:lnTo>
                    <a:pt x="91" y="20"/>
                  </a:lnTo>
                  <a:lnTo>
                    <a:pt x="0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6402" y="175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5" name="AutoShape 37"/>
            <p:cNvSpPr>
              <a:spLocks/>
            </p:cNvSpPr>
            <p:nvPr/>
          </p:nvSpPr>
          <p:spPr bwMode="auto">
            <a:xfrm>
              <a:off x="5205" y="174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0" y="1429"/>
                </a:cxn>
                <a:cxn ang="0">
                  <a:pos x="0" y="1429"/>
                </a:cxn>
                <a:cxn ang="0">
                  <a:pos x="258" y="1687"/>
                </a:cxn>
                <a:cxn ang="0">
                  <a:pos x="258" y="1687"/>
                </a:cxn>
                <a:cxn ang="0">
                  <a:pos x="1238" y="1687"/>
                </a:cxn>
                <a:cxn ang="0">
                  <a:pos x="1238" y="1687"/>
                </a:cxn>
                <a:cxn ang="0">
                  <a:pos x="1495" y="1429"/>
                </a:cxn>
                <a:cxn ang="0">
                  <a:pos x="1495" y="1429"/>
                </a:cxn>
                <a:cxn ang="0">
                  <a:pos x="1495" y="257"/>
                </a:cxn>
                <a:cxn ang="0">
                  <a:pos x="1495" y="257"/>
                </a:cxn>
                <a:cxn ang="0">
                  <a:pos x="1238" y="0"/>
                </a:cxn>
                <a:cxn ang="0">
                  <a:pos x="1238" y="0"/>
                </a:cxn>
                <a:cxn ang="0">
                  <a:pos x="258" y="0"/>
                </a:cxn>
                <a:cxn ang="0">
                  <a:pos x="258" y="0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0" y="1429"/>
                  </a:moveTo>
                  <a:lnTo>
                    <a:pt x="0" y="1429"/>
                  </a:lnTo>
                  <a:moveTo>
                    <a:pt x="258" y="1687"/>
                  </a:moveTo>
                  <a:lnTo>
                    <a:pt x="258" y="1687"/>
                  </a:lnTo>
                  <a:moveTo>
                    <a:pt x="1238" y="1687"/>
                  </a:moveTo>
                  <a:lnTo>
                    <a:pt x="1238" y="1687"/>
                  </a:lnTo>
                  <a:moveTo>
                    <a:pt x="1495" y="1429"/>
                  </a:moveTo>
                  <a:lnTo>
                    <a:pt x="1495" y="1429"/>
                  </a:lnTo>
                  <a:moveTo>
                    <a:pt x="1495" y="257"/>
                  </a:moveTo>
                  <a:lnTo>
                    <a:pt x="1495" y="257"/>
                  </a:lnTo>
                  <a:moveTo>
                    <a:pt x="1238" y="0"/>
                  </a:moveTo>
                  <a:lnTo>
                    <a:pt x="1238" y="0"/>
                  </a:lnTo>
                  <a:moveTo>
                    <a:pt x="258" y="0"/>
                  </a:moveTo>
                  <a:lnTo>
                    <a:pt x="258" y="0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5447" y="661"/>
              <a:ext cx="1027" cy="916"/>
            </a:xfrm>
            <a:custGeom>
              <a:avLst/>
              <a:gdLst/>
              <a:ahLst/>
              <a:cxnLst>
                <a:cxn ang="0">
                  <a:pos x="454" y="0"/>
                </a:cxn>
                <a:cxn ang="0">
                  <a:pos x="0" y="257"/>
                </a:cxn>
                <a:cxn ang="0">
                  <a:pos x="0" y="915"/>
                </a:cxn>
                <a:cxn ang="0">
                  <a:pos x="1026" y="915"/>
                </a:cxn>
                <a:cxn ang="0">
                  <a:pos x="1026" y="399"/>
                </a:cxn>
                <a:cxn ang="0">
                  <a:pos x="454" y="0"/>
                </a:cxn>
              </a:cxnLst>
              <a:rect l="0" t="0" r="r" b="b"/>
              <a:pathLst>
                <a:path w="1027" h="916">
                  <a:moveTo>
                    <a:pt x="454" y="0"/>
                  </a:moveTo>
                  <a:lnTo>
                    <a:pt x="0" y="257"/>
                  </a:lnTo>
                  <a:lnTo>
                    <a:pt x="0" y="915"/>
                  </a:lnTo>
                  <a:lnTo>
                    <a:pt x="1026" y="915"/>
                  </a:lnTo>
                  <a:lnTo>
                    <a:pt x="1026" y="399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rgbClr val="D4D8D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3" name="AutoShape 35"/>
            <p:cNvSpPr>
              <a:spLocks/>
            </p:cNvSpPr>
            <p:nvPr/>
          </p:nvSpPr>
          <p:spPr bwMode="auto">
            <a:xfrm>
              <a:off x="5586" y="970"/>
              <a:ext cx="668" cy="460"/>
            </a:xfrm>
            <a:custGeom>
              <a:avLst/>
              <a:gdLst/>
              <a:ahLst/>
              <a:cxnLst>
                <a:cxn ang="0">
                  <a:pos x="75" y="284"/>
                </a:cxn>
                <a:cxn ang="0">
                  <a:pos x="0" y="284"/>
                </a:cxn>
                <a:cxn ang="0">
                  <a:pos x="0" y="459"/>
                </a:cxn>
                <a:cxn ang="0">
                  <a:pos x="75" y="459"/>
                </a:cxn>
                <a:cxn ang="0">
                  <a:pos x="75" y="284"/>
                </a:cxn>
                <a:cxn ang="0">
                  <a:pos x="75" y="11"/>
                </a:cxn>
                <a:cxn ang="0">
                  <a:pos x="0" y="11"/>
                </a:cxn>
                <a:cxn ang="0">
                  <a:pos x="0" y="180"/>
                </a:cxn>
                <a:cxn ang="0">
                  <a:pos x="75" y="180"/>
                </a:cxn>
                <a:cxn ang="0">
                  <a:pos x="75" y="11"/>
                </a:cxn>
                <a:cxn ang="0">
                  <a:pos x="284" y="284"/>
                </a:cxn>
                <a:cxn ang="0">
                  <a:pos x="111" y="284"/>
                </a:cxn>
                <a:cxn ang="0">
                  <a:pos x="111" y="459"/>
                </a:cxn>
                <a:cxn ang="0">
                  <a:pos x="284" y="459"/>
                </a:cxn>
                <a:cxn ang="0">
                  <a:pos x="284" y="284"/>
                </a:cxn>
                <a:cxn ang="0">
                  <a:pos x="284" y="0"/>
                </a:cxn>
                <a:cxn ang="0">
                  <a:pos x="111" y="0"/>
                </a:cxn>
                <a:cxn ang="0">
                  <a:pos x="111" y="180"/>
                </a:cxn>
                <a:cxn ang="0">
                  <a:pos x="284" y="180"/>
                </a:cxn>
                <a:cxn ang="0">
                  <a:pos x="284" y="0"/>
                </a:cxn>
                <a:cxn ang="0">
                  <a:pos x="458" y="11"/>
                </a:cxn>
                <a:cxn ang="0">
                  <a:pos x="383" y="11"/>
                </a:cxn>
                <a:cxn ang="0">
                  <a:pos x="383" y="180"/>
                </a:cxn>
                <a:cxn ang="0">
                  <a:pos x="458" y="180"/>
                </a:cxn>
                <a:cxn ang="0">
                  <a:pos x="458" y="11"/>
                </a:cxn>
                <a:cxn ang="0">
                  <a:pos x="667" y="0"/>
                </a:cxn>
                <a:cxn ang="0">
                  <a:pos x="494" y="0"/>
                </a:cxn>
                <a:cxn ang="0">
                  <a:pos x="494" y="180"/>
                </a:cxn>
                <a:cxn ang="0">
                  <a:pos x="667" y="180"/>
                </a:cxn>
                <a:cxn ang="0">
                  <a:pos x="667" y="0"/>
                </a:cxn>
              </a:cxnLst>
              <a:rect l="0" t="0" r="r" b="b"/>
              <a:pathLst>
                <a:path w="668" h="460">
                  <a:moveTo>
                    <a:pt x="75" y="284"/>
                  </a:moveTo>
                  <a:lnTo>
                    <a:pt x="0" y="284"/>
                  </a:lnTo>
                  <a:lnTo>
                    <a:pt x="0" y="459"/>
                  </a:lnTo>
                  <a:lnTo>
                    <a:pt x="75" y="459"/>
                  </a:lnTo>
                  <a:lnTo>
                    <a:pt x="75" y="284"/>
                  </a:lnTo>
                  <a:close/>
                  <a:moveTo>
                    <a:pt x="75" y="11"/>
                  </a:moveTo>
                  <a:lnTo>
                    <a:pt x="0" y="11"/>
                  </a:lnTo>
                  <a:lnTo>
                    <a:pt x="0" y="180"/>
                  </a:lnTo>
                  <a:lnTo>
                    <a:pt x="75" y="180"/>
                  </a:lnTo>
                  <a:lnTo>
                    <a:pt x="75" y="11"/>
                  </a:lnTo>
                  <a:close/>
                  <a:moveTo>
                    <a:pt x="284" y="284"/>
                  </a:moveTo>
                  <a:lnTo>
                    <a:pt x="111" y="284"/>
                  </a:lnTo>
                  <a:lnTo>
                    <a:pt x="111" y="459"/>
                  </a:lnTo>
                  <a:lnTo>
                    <a:pt x="284" y="459"/>
                  </a:lnTo>
                  <a:lnTo>
                    <a:pt x="284" y="284"/>
                  </a:lnTo>
                  <a:close/>
                  <a:moveTo>
                    <a:pt x="284" y="0"/>
                  </a:moveTo>
                  <a:lnTo>
                    <a:pt x="111" y="0"/>
                  </a:lnTo>
                  <a:lnTo>
                    <a:pt x="111" y="180"/>
                  </a:lnTo>
                  <a:lnTo>
                    <a:pt x="284" y="180"/>
                  </a:lnTo>
                  <a:lnTo>
                    <a:pt x="284" y="0"/>
                  </a:lnTo>
                  <a:close/>
                  <a:moveTo>
                    <a:pt x="458" y="11"/>
                  </a:moveTo>
                  <a:lnTo>
                    <a:pt x="383" y="11"/>
                  </a:lnTo>
                  <a:lnTo>
                    <a:pt x="383" y="180"/>
                  </a:lnTo>
                  <a:lnTo>
                    <a:pt x="458" y="180"/>
                  </a:lnTo>
                  <a:lnTo>
                    <a:pt x="458" y="11"/>
                  </a:lnTo>
                  <a:close/>
                  <a:moveTo>
                    <a:pt x="667" y="0"/>
                  </a:moveTo>
                  <a:lnTo>
                    <a:pt x="494" y="0"/>
                  </a:lnTo>
                  <a:lnTo>
                    <a:pt x="494" y="180"/>
                  </a:lnTo>
                  <a:lnTo>
                    <a:pt x="667" y="180"/>
                  </a:lnTo>
                  <a:lnTo>
                    <a:pt x="667" y="0"/>
                  </a:lnTo>
                  <a:close/>
                </a:path>
              </a:pathLst>
            </a:custGeom>
            <a:solidFill>
              <a:srgbClr val="4C95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6217" y="493"/>
              <a:ext cx="115" cy="403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0" y="0"/>
                </a:cxn>
                <a:cxn ang="0">
                  <a:pos x="0" y="291"/>
                </a:cxn>
                <a:cxn ang="0">
                  <a:pos x="114" y="402"/>
                </a:cxn>
                <a:cxn ang="0">
                  <a:pos x="114" y="0"/>
                </a:cxn>
              </a:cxnLst>
              <a:rect l="0" t="0" r="r" b="b"/>
              <a:pathLst>
                <a:path w="115" h="403">
                  <a:moveTo>
                    <a:pt x="114" y="0"/>
                  </a:moveTo>
                  <a:lnTo>
                    <a:pt x="0" y="0"/>
                  </a:lnTo>
                  <a:lnTo>
                    <a:pt x="0" y="291"/>
                  </a:lnTo>
                  <a:lnTo>
                    <a:pt x="114" y="40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D4D8D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1" name="AutoShape 33"/>
            <p:cNvSpPr>
              <a:spLocks/>
            </p:cNvSpPr>
            <p:nvPr/>
          </p:nvSpPr>
          <p:spPr bwMode="auto">
            <a:xfrm>
              <a:off x="6075" y="1250"/>
              <a:ext cx="222" cy="330"/>
            </a:xfrm>
            <a:custGeom>
              <a:avLst/>
              <a:gdLst/>
              <a:ahLst/>
              <a:cxnLst>
                <a:cxn ang="0">
                  <a:pos x="221" y="279"/>
                </a:cxn>
                <a:cxn ang="0">
                  <a:pos x="213" y="279"/>
                </a:cxn>
                <a:cxn ang="0">
                  <a:pos x="213" y="322"/>
                </a:cxn>
                <a:cxn ang="0">
                  <a:pos x="221" y="322"/>
                </a:cxn>
                <a:cxn ang="0">
                  <a:pos x="221" y="279"/>
                </a:cxn>
                <a:cxn ang="0">
                  <a:pos x="221" y="270"/>
                </a:cxn>
                <a:cxn ang="0">
                  <a:pos x="181" y="270"/>
                </a:cxn>
                <a:cxn ang="0">
                  <a:pos x="181" y="8"/>
                </a:cxn>
                <a:cxn ang="0">
                  <a:pos x="173" y="8"/>
                </a:cxn>
                <a:cxn ang="0">
                  <a:pos x="173" y="270"/>
                </a:cxn>
                <a:cxn ang="0">
                  <a:pos x="39" y="270"/>
                </a:cxn>
                <a:cxn ang="0">
                  <a:pos x="39" y="8"/>
                </a:cxn>
                <a:cxn ang="0">
                  <a:pos x="181" y="8"/>
                </a:cxn>
                <a:cxn ang="0">
                  <a:pos x="181" y="0"/>
                </a:cxn>
                <a:cxn ang="0">
                  <a:pos x="31" y="0"/>
                </a:cxn>
                <a:cxn ang="0">
                  <a:pos x="31" y="8"/>
                </a:cxn>
                <a:cxn ang="0">
                  <a:pos x="31" y="270"/>
                </a:cxn>
                <a:cxn ang="0">
                  <a:pos x="0" y="270"/>
                </a:cxn>
                <a:cxn ang="0">
                  <a:pos x="0" y="278"/>
                </a:cxn>
                <a:cxn ang="0">
                  <a:pos x="0" y="322"/>
                </a:cxn>
                <a:cxn ang="0">
                  <a:pos x="0" y="330"/>
                </a:cxn>
                <a:cxn ang="0">
                  <a:pos x="221" y="330"/>
                </a:cxn>
                <a:cxn ang="0">
                  <a:pos x="221" y="322"/>
                </a:cxn>
                <a:cxn ang="0">
                  <a:pos x="8" y="322"/>
                </a:cxn>
                <a:cxn ang="0">
                  <a:pos x="8" y="278"/>
                </a:cxn>
                <a:cxn ang="0">
                  <a:pos x="31" y="278"/>
                </a:cxn>
                <a:cxn ang="0">
                  <a:pos x="181" y="278"/>
                </a:cxn>
                <a:cxn ang="0">
                  <a:pos x="221" y="278"/>
                </a:cxn>
                <a:cxn ang="0">
                  <a:pos x="221" y="270"/>
                </a:cxn>
              </a:cxnLst>
              <a:rect l="0" t="0" r="r" b="b"/>
              <a:pathLst>
                <a:path w="222" h="330">
                  <a:moveTo>
                    <a:pt x="221" y="279"/>
                  </a:moveTo>
                  <a:lnTo>
                    <a:pt x="213" y="279"/>
                  </a:lnTo>
                  <a:lnTo>
                    <a:pt x="213" y="322"/>
                  </a:lnTo>
                  <a:lnTo>
                    <a:pt x="221" y="322"/>
                  </a:lnTo>
                  <a:lnTo>
                    <a:pt x="221" y="279"/>
                  </a:lnTo>
                  <a:close/>
                  <a:moveTo>
                    <a:pt x="221" y="270"/>
                  </a:moveTo>
                  <a:lnTo>
                    <a:pt x="181" y="270"/>
                  </a:lnTo>
                  <a:lnTo>
                    <a:pt x="181" y="8"/>
                  </a:lnTo>
                  <a:lnTo>
                    <a:pt x="173" y="8"/>
                  </a:lnTo>
                  <a:lnTo>
                    <a:pt x="173" y="270"/>
                  </a:lnTo>
                  <a:lnTo>
                    <a:pt x="39" y="270"/>
                  </a:lnTo>
                  <a:lnTo>
                    <a:pt x="39" y="8"/>
                  </a:lnTo>
                  <a:lnTo>
                    <a:pt x="181" y="8"/>
                  </a:lnTo>
                  <a:lnTo>
                    <a:pt x="181" y="0"/>
                  </a:lnTo>
                  <a:lnTo>
                    <a:pt x="31" y="0"/>
                  </a:lnTo>
                  <a:lnTo>
                    <a:pt x="31" y="8"/>
                  </a:lnTo>
                  <a:lnTo>
                    <a:pt x="31" y="270"/>
                  </a:lnTo>
                  <a:lnTo>
                    <a:pt x="0" y="270"/>
                  </a:lnTo>
                  <a:lnTo>
                    <a:pt x="0" y="278"/>
                  </a:lnTo>
                  <a:lnTo>
                    <a:pt x="0" y="322"/>
                  </a:lnTo>
                  <a:lnTo>
                    <a:pt x="0" y="330"/>
                  </a:lnTo>
                  <a:lnTo>
                    <a:pt x="221" y="330"/>
                  </a:lnTo>
                  <a:lnTo>
                    <a:pt x="221" y="322"/>
                  </a:lnTo>
                  <a:lnTo>
                    <a:pt x="8" y="322"/>
                  </a:lnTo>
                  <a:lnTo>
                    <a:pt x="8" y="278"/>
                  </a:lnTo>
                  <a:lnTo>
                    <a:pt x="31" y="278"/>
                  </a:lnTo>
                  <a:lnTo>
                    <a:pt x="181" y="278"/>
                  </a:lnTo>
                  <a:lnTo>
                    <a:pt x="221" y="278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0" name="AutoShape 32"/>
            <p:cNvSpPr>
              <a:spLocks/>
            </p:cNvSpPr>
            <p:nvPr/>
          </p:nvSpPr>
          <p:spPr bwMode="auto">
            <a:xfrm>
              <a:off x="5575" y="970"/>
              <a:ext cx="479" cy="460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0" y="448"/>
                </a:cxn>
                <a:cxn ang="0">
                  <a:pos x="95" y="460"/>
                </a:cxn>
                <a:cxn ang="0">
                  <a:pos x="11" y="448"/>
                </a:cxn>
                <a:cxn ang="0">
                  <a:pos x="86" y="292"/>
                </a:cxn>
                <a:cxn ang="0">
                  <a:pos x="95" y="447"/>
                </a:cxn>
                <a:cxn ang="0">
                  <a:pos x="95" y="291"/>
                </a:cxn>
                <a:cxn ang="0">
                  <a:pos x="95" y="0"/>
                </a:cxn>
                <a:cxn ang="0">
                  <a:pos x="0" y="12"/>
                </a:cxn>
                <a:cxn ang="0">
                  <a:pos x="0" y="180"/>
                </a:cxn>
                <a:cxn ang="0">
                  <a:pos x="95" y="168"/>
                </a:cxn>
                <a:cxn ang="0">
                  <a:pos x="95" y="12"/>
                </a:cxn>
                <a:cxn ang="0">
                  <a:pos x="86" y="168"/>
                </a:cxn>
                <a:cxn ang="0">
                  <a:pos x="11" y="12"/>
                </a:cxn>
                <a:cxn ang="0">
                  <a:pos x="95" y="0"/>
                </a:cxn>
                <a:cxn ang="0">
                  <a:pos x="284" y="280"/>
                </a:cxn>
                <a:cxn ang="0">
                  <a:pos x="284" y="448"/>
                </a:cxn>
                <a:cxn ang="0">
                  <a:pos x="131" y="290"/>
                </a:cxn>
                <a:cxn ang="0">
                  <a:pos x="284" y="280"/>
                </a:cxn>
                <a:cxn ang="0">
                  <a:pos x="121" y="290"/>
                </a:cxn>
                <a:cxn ang="0">
                  <a:pos x="121" y="460"/>
                </a:cxn>
                <a:cxn ang="0">
                  <a:pos x="294" y="449"/>
                </a:cxn>
                <a:cxn ang="0">
                  <a:pos x="294" y="290"/>
                </a:cxn>
                <a:cxn ang="0">
                  <a:pos x="294" y="0"/>
                </a:cxn>
                <a:cxn ang="0">
                  <a:pos x="121" y="12"/>
                </a:cxn>
                <a:cxn ang="0">
                  <a:pos x="121" y="180"/>
                </a:cxn>
                <a:cxn ang="0">
                  <a:pos x="294" y="170"/>
                </a:cxn>
                <a:cxn ang="0">
                  <a:pos x="131" y="12"/>
                </a:cxn>
                <a:cxn ang="0">
                  <a:pos x="284" y="170"/>
                </a:cxn>
                <a:cxn ang="0">
                  <a:pos x="294" y="12"/>
                </a:cxn>
                <a:cxn ang="0">
                  <a:pos x="294" y="0"/>
                </a:cxn>
                <a:cxn ang="0">
                  <a:pos x="383" y="0"/>
                </a:cxn>
                <a:cxn ang="0">
                  <a:pos x="383" y="168"/>
                </a:cxn>
                <a:cxn ang="0">
                  <a:pos x="478" y="180"/>
                </a:cxn>
                <a:cxn ang="0">
                  <a:pos x="478" y="168"/>
                </a:cxn>
                <a:cxn ang="0">
                  <a:pos x="469" y="12"/>
                </a:cxn>
                <a:cxn ang="0">
                  <a:pos x="394" y="168"/>
                </a:cxn>
                <a:cxn ang="0">
                  <a:pos x="478" y="12"/>
                </a:cxn>
              </a:cxnLst>
              <a:rect l="0" t="0" r="r" b="b"/>
              <a:pathLst>
                <a:path w="479" h="460">
                  <a:moveTo>
                    <a:pt x="95" y="280"/>
                  </a:moveTo>
                  <a:lnTo>
                    <a:pt x="0" y="280"/>
                  </a:lnTo>
                  <a:lnTo>
                    <a:pt x="0" y="292"/>
                  </a:lnTo>
                  <a:lnTo>
                    <a:pt x="0" y="448"/>
                  </a:lnTo>
                  <a:lnTo>
                    <a:pt x="0" y="460"/>
                  </a:lnTo>
                  <a:lnTo>
                    <a:pt x="95" y="460"/>
                  </a:lnTo>
                  <a:lnTo>
                    <a:pt x="95" y="448"/>
                  </a:lnTo>
                  <a:lnTo>
                    <a:pt x="11" y="448"/>
                  </a:lnTo>
                  <a:lnTo>
                    <a:pt x="11" y="292"/>
                  </a:lnTo>
                  <a:lnTo>
                    <a:pt x="86" y="292"/>
                  </a:lnTo>
                  <a:lnTo>
                    <a:pt x="86" y="447"/>
                  </a:lnTo>
                  <a:lnTo>
                    <a:pt x="95" y="447"/>
                  </a:lnTo>
                  <a:lnTo>
                    <a:pt x="95" y="292"/>
                  </a:lnTo>
                  <a:lnTo>
                    <a:pt x="95" y="291"/>
                  </a:lnTo>
                  <a:lnTo>
                    <a:pt x="95" y="280"/>
                  </a:lnTo>
                  <a:close/>
                  <a:moveTo>
                    <a:pt x="95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95" y="180"/>
                  </a:lnTo>
                  <a:lnTo>
                    <a:pt x="95" y="168"/>
                  </a:lnTo>
                  <a:lnTo>
                    <a:pt x="95" y="12"/>
                  </a:lnTo>
                  <a:lnTo>
                    <a:pt x="86" y="12"/>
                  </a:lnTo>
                  <a:lnTo>
                    <a:pt x="86" y="168"/>
                  </a:lnTo>
                  <a:lnTo>
                    <a:pt x="11" y="168"/>
                  </a:lnTo>
                  <a:lnTo>
                    <a:pt x="11" y="12"/>
                  </a:lnTo>
                  <a:lnTo>
                    <a:pt x="95" y="12"/>
                  </a:lnTo>
                  <a:lnTo>
                    <a:pt x="95" y="0"/>
                  </a:lnTo>
                  <a:close/>
                  <a:moveTo>
                    <a:pt x="294" y="280"/>
                  </a:moveTo>
                  <a:lnTo>
                    <a:pt x="284" y="280"/>
                  </a:lnTo>
                  <a:lnTo>
                    <a:pt x="284" y="290"/>
                  </a:lnTo>
                  <a:lnTo>
                    <a:pt x="284" y="448"/>
                  </a:lnTo>
                  <a:lnTo>
                    <a:pt x="131" y="448"/>
                  </a:lnTo>
                  <a:lnTo>
                    <a:pt x="131" y="290"/>
                  </a:lnTo>
                  <a:lnTo>
                    <a:pt x="284" y="290"/>
                  </a:lnTo>
                  <a:lnTo>
                    <a:pt x="284" y="280"/>
                  </a:lnTo>
                  <a:lnTo>
                    <a:pt x="121" y="280"/>
                  </a:lnTo>
                  <a:lnTo>
                    <a:pt x="121" y="290"/>
                  </a:lnTo>
                  <a:lnTo>
                    <a:pt x="121" y="448"/>
                  </a:lnTo>
                  <a:lnTo>
                    <a:pt x="121" y="460"/>
                  </a:lnTo>
                  <a:lnTo>
                    <a:pt x="294" y="460"/>
                  </a:lnTo>
                  <a:lnTo>
                    <a:pt x="294" y="449"/>
                  </a:lnTo>
                  <a:lnTo>
                    <a:pt x="294" y="448"/>
                  </a:lnTo>
                  <a:lnTo>
                    <a:pt x="294" y="290"/>
                  </a:lnTo>
                  <a:lnTo>
                    <a:pt x="294" y="280"/>
                  </a:lnTo>
                  <a:close/>
                  <a:moveTo>
                    <a:pt x="294" y="0"/>
                  </a:moveTo>
                  <a:lnTo>
                    <a:pt x="121" y="0"/>
                  </a:lnTo>
                  <a:lnTo>
                    <a:pt x="121" y="12"/>
                  </a:lnTo>
                  <a:lnTo>
                    <a:pt x="121" y="170"/>
                  </a:lnTo>
                  <a:lnTo>
                    <a:pt x="121" y="180"/>
                  </a:lnTo>
                  <a:lnTo>
                    <a:pt x="294" y="180"/>
                  </a:lnTo>
                  <a:lnTo>
                    <a:pt x="294" y="170"/>
                  </a:lnTo>
                  <a:lnTo>
                    <a:pt x="131" y="170"/>
                  </a:lnTo>
                  <a:lnTo>
                    <a:pt x="131" y="12"/>
                  </a:lnTo>
                  <a:lnTo>
                    <a:pt x="284" y="12"/>
                  </a:lnTo>
                  <a:lnTo>
                    <a:pt x="284" y="170"/>
                  </a:lnTo>
                  <a:lnTo>
                    <a:pt x="294" y="170"/>
                  </a:lnTo>
                  <a:lnTo>
                    <a:pt x="294" y="12"/>
                  </a:lnTo>
                  <a:lnTo>
                    <a:pt x="294" y="11"/>
                  </a:lnTo>
                  <a:lnTo>
                    <a:pt x="294" y="0"/>
                  </a:lnTo>
                  <a:close/>
                  <a:moveTo>
                    <a:pt x="478" y="0"/>
                  </a:moveTo>
                  <a:lnTo>
                    <a:pt x="383" y="0"/>
                  </a:lnTo>
                  <a:lnTo>
                    <a:pt x="383" y="12"/>
                  </a:lnTo>
                  <a:lnTo>
                    <a:pt x="383" y="168"/>
                  </a:lnTo>
                  <a:lnTo>
                    <a:pt x="383" y="180"/>
                  </a:lnTo>
                  <a:lnTo>
                    <a:pt x="478" y="180"/>
                  </a:lnTo>
                  <a:lnTo>
                    <a:pt x="478" y="168"/>
                  </a:lnTo>
                  <a:lnTo>
                    <a:pt x="478" y="12"/>
                  </a:lnTo>
                  <a:lnTo>
                    <a:pt x="469" y="12"/>
                  </a:lnTo>
                  <a:lnTo>
                    <a:pt x="469" y="168"/>
                  </a:lnTo>
                  <a:lnTo>
                    <a:pt x="394" y="168"/>
                  </a:lnTo>
                  <a:lnTo>
                    <a:pt x="394" y="12"/>
                  </a:lnTo>
                  <a:lnTo>
                    <a:pt x="478" y="12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477A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6013" y="1185"/>
              <a:ext cx="343" cy="393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05" y="15"/>
                </a:cxn>
                <a:cxn ang="0">
                  <a:pos x="50" y="55"/>
                </a:cxn>
                <a:cxn ang="0">
                  <a:pos x="14" y="114"/>
                </a:cxn>
                <a:cxn ang="0">
                  <a:pos x="0" y="187"/>
                </a:cxn>
                <a:cxn ang="0">
                  <a:pos x="0" y="393"/>
                </a:cxn>
                <a:cxn ang="0">
                  <a:pos x="343" y="393"/>
                </a:cxn>
                <a:cxn ang="0">
                  <a:pos x="343" y="187"/>
                </a:cxn>
                <a:cxn ang="0">
                  <a:pos x="329" y="114"/>
                </a:cxn>
                <a:cxn ang="0">
                  <a:pos x="293" y="55"/>
                </a:cxn>
                <a:cxn ang="0">
                  <a:pos x="238" y="15"/>
                </a:cxn>
                <a:cxn ang="0">
                  <a:pos x="172" y="0"/>
                </a:cxn>
              </a:cxnLst>
              <a:rect l="0" t="0" r="r" b="b"/>
              <a:pathLst>
                <a:path w="343" h="393">
                  <a:moveTo>
                    <a:pt x="172" y="0"/>
                  </a:moveTo>
                  <a:lnTo>
                    <a:pt x="105" y="15"/>
                  </a:lnTo>
                  <a:lnTo>
                    <a:pt x="50" y="55"/>
                  </a:lnTo>
                  <a:lnTo>
                    <a:pt x="14" y="114"/>
                  </a:lnTo>
                  <a:lnTo>
                    <a:pt x="0" y="187"/>
                  </a:lnTo>
                  <a:lnTo>
                    <a:pt x="0" y="393"/>
                  </a:lnTo>
                  <a:lnTo>
                    <a:pt x="343" y="393"/>
                  </a:lnTo>
                  <a:lnTo>
                    <a:pt x="343" y="187"/>
                  </a:lnTo>
                  <a:lnTo>
                    <a:pt x="329" y="114"/>
                  </a:lnTo>
                  <a:lnTo>
                    <a:pt x="293" y="55"/>
                  </a:lnTo>
                  <a:lnTo>
                    <a:pt x="238" y="15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B1B8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8" name="AutoShape 30"/>
            <p:cNvSpPr>
              <a:spLocks/>
            </p:cNvSpPr>
            <p:nvPr/>
          </p:nvSpPr>
          <p:spPr bwMode="auto">
            <a:xfrm>
              <a:off x="6013" y="1281"/>
              <a:ext cx="343" cy="278"/>
            </a:xfrm>
            <a:custGeom>
              <a:avLst/>
              <a:gdLst/>
              <a:ahLst/>
              <a:cxnLst>
                <a:cxn ang="0">
                  <a:pos x="0" y="271"/>
                </a:cxn>
                <a:cxn ang="0">
                  <a:pos x="77" y="277"/>
                </a:cxn>
                <a:cxn ang="0">
                  <a:pos x="77" y="221"/>
                </a:cxn>
                <a:cxn ang="0">
                  <a:pos x="0" y="227"/>
                </a:cxn>
                <a:cxn ang="0">
                  <a:pos x="77" y="221"/>
                </a:cxn>
                <a:cxn ang="0">
                  <a:pos x="0" y="171"/>
                </a:cxn>
                <a:cxn ang="0">
                  <a:pos x="77" y="177"/>
                </a:cxn>
                <a:cxn ang="0">
                  <a:pos x="88" y="70"/>
                </a:cxn>
                <a:cxn ang="0">
                  <a:pos x="2" y="67"/>
                </a:cxn>
                <a:cxn ang="0">
                  <a:pos x="88" y="76"/>
                </a:cxn>
                <a:cxn ang="0">
                  <a:pos x="90" y="128"/>
                </a:cxn>
                <a:cxn ang="0">
                  <a:pos x="0" y="119"/>
                </a:cxn>
                <a:cxn ang="0">
                  <a:pos x="90" y="128"/>
                </a:cxn>
                <a:cxn ang="0">
                  <a:pos x="21" y="3"/>
                </a:cxn>
                <a:cxn ang="0">
                  <a:pos x="15" y="16"/>
                </a:cxn>
                <a:cxn ang="0">
                  <a:pos x="96" y="31"/>
                </a:cxn>
                <a:cxn ang="0">
                  <a:pos x="323" y="4"/>
                </a:cxn>
                <a:cxn ang="0">
                  <a:pos x="256" y="24"/>
                </a:cxn>
                <a:cxn ang="0">
                  <a:pos x="327" y="12"/>
                </a:cxn>
                <a:cxn ang="0">
                  <a:pos x="341" y="61"/>
                </a:cxn>
                <a:cxn ang="0">
                  <a:pos x="339" y="52"/>
                </a:cxn>
                <a:cxn ang="0">
                  <a:pos x="265" y="70"/>
                </a:cxn>
                <a:cxn ang="0">
                  <a:pos x="343" y="264"/>
                </a:cxn>
                <a:cxn ang="0">
                  <a:pos x="276" y="271"/>
                </a:cxn>
                <a:cxn ang="0">
                  <a:pos x="343" y="264"/>
                </a:cxn>
                <a:cxn ang="0">
                  <a:pos x="276" y="214"/>
                </a:cxn>
                <a:cxn ang="0">
                  <a:pos x="343" y="221"/>
                </a:cxn>
                <a:cxn ang="0">
                  <a:pos x="343" y="164"/>
                </a:cxn>
                <a:cxn ang="0">
                  <a:pos x="276" y="171"/>
                </a:cxn>
                <a:cxn ang="0">
                  <a:pos x="343" y="164"/>
                </a:cxn>
                <a:cxn ang="0">
                  <a:pos x="262" y="115"/>
                </a:cxn>
                <a:cxn ang="0">
                  <a:pos x="343" y="127"/>
                </a:cxn>
              </a:cxnLst>
              <a:rect l="0" t="0" r="r" b="b"/>
              <a:pathLst>
                <a:path w="343" h="278">
                  <a:moveTo>
                    <a:pt x="77" y="271"/>
                  </a:moveTo>
                  <a:lnTo>
                    <a:pt x="0" y="271"/>
                  </a:lnTo>
                  <a:lnTo>
                    <a:pt x="0" y="277"/>
                  </a:lnTo>
                  <a:lnTo>
                    <a:pt x="77" y="277"/>
                  </a:lnTo>
                  <a:lnTo>
                    <a:pt x="77" y="271"/>
                  </a:lnTo>
                  <a:close/>
                  <a:moveTo>
                    <a:pt x="77" y="221"/>
                  </a:moveTo>
                  <a:lnTo>
                    <a:pt x="0" y="221"/>
                  </a:lnTo>
                  <a:lnTo>
                    <a:pt x="0" y="227"/>
                  </a:lnTo>
                  <a:lnTo>
                    <a:pt x="77" y="227"/>
                  </a:lnTo>
                  <a:lnTo>
                    <a:pt x="77" y="221"/>
                  </a:lnTo>
                  <a:close/>
                  <a:moveTo>
                    <a:pt x="77" y="171"/>
                  </a:moveTo>
                  <a:lnTo>
                    <a:pt x="0" y="171"/>
                  </a:lnTo>
                  <a:lnTo>
                    <a:pt x="0" y="177"/>
                  </a:lnTo>
                  <a:lnTo>
                    <a:pt x="77" y="177"/>
                  </a:lnTo>
                  <a:lnTo>
                    <a:pt x="77" y="171"/>
                  </a:lnTo>
                  <a:close/>
                  <a:moveTo>
                    <a:pt x="88" y="70"/>
                  </a:moveTo>
                  <a:lnTo>
                    <a:pt x="3" y="57"/>
                  </a:lnTo>
                  <a:lnTo>
                    <a:pt x="2" y="67"/>
                  </a:lnTo>
                  <a:lnTo>
                    <a:pt x="1" y="72"/>
                  </a:lnTo>
                  <a:lnTo>
                    <a:pt x="88" y="76"/>
                  </a:lnTo>
                  <a:lnTo>
                    <a:pt x="88" y="70"/>
                  </a:lnTo>
                  <a:close/>
                  <a:moveTo>
                    <a:pt x="90" y="128"/>
                  </a:moveTo>
                  <a:lnTo>
                    <a:pt x="90" y="121"/>
                  </a:lnTo>
                  <a:lnTo>
                    <a:pt x="0" y="119"/>
                  </a:lnTo>
                  <a:lnTo>
                    <a:pt x="0" y="134"/>
                  </a:lnTo>
                  <a:lnTo>
                    <a:pt x="90" y="128"/>
                  </a:lnTo>
                  <a:close/>
                  <a:moveTo>
                    <a:pt x="96" y="31"/>
                  </a:moveTo>
                  <a:lnTo>
                    <a:pt x="21" y="3"/>
                  </a:lnTo>
                  <a:lnTo>
                    <a:pt x="18" y="7"/>
                  </a:lnTo>
                  <a:lnTo>
                    <a:pt x="15" y="16"/>
                  </a:lnTo>
                  <a:lnTo>
                    <a:pt x="94" y="38"/>
                  </a:lnTo>
                  <a:lnTo>
                    <a:pt x="96" y="31"/>
                  </a:lnTo>
                  <a:close/>
                  <a:moveTo>
                    <a:pt x="327" y="12"/>
                  </a:moveTo>
                  <a:lnTo>
                    <a:pt x="323" y="4"/>
                  </a:lnTo>
                  <a:lnTo>
                    <a:pt x="321" y="0"/>
                  </a:lnTo>
                  <a:lnTo>
                    <a:pt x="256" y="24"/>
                  </a:lnTo>
                  <a:lnTo>
                    <a:pt x="258" y="31"/>
                  </a:lnTo>
                  <a:lnTo>
                    <a:pt x="327" y="12"/>
                  </a:lnTo>
                  <a:close/>
                  <a:moveTo>
                    <a:pt x="341" y="66"/>
                  </a:moveTo>
                  <a:lnTo>
                    <a:pt x="341" y="61"/>
                  </a:lnTo>
                  <a:lnTo>
                    <a:pt x="340" y="56"/>
                  </a:lnTo>
                  <a:lnTo>
                    <a:pt x="339" y="52"/>
                  </a:lnTo>
                  <a:lnTo>
                    <a:pt x="264" y="63"/>
                  </a:lnTo>
                  <a:lnTo>
                    <a:pt x="265" y="70"/>
                  </a:lnTo>
                  <a:lnTo>
                    <a:pt x="341" y="66"/>
                  </a:lnTo>
                  <a:close/>
                  <a:moveTo>
                    <a:pt x="343" y="264"/>
                  </a:moveTo>
                  <a:lnTo>
                    <a:pt x="276" y="264"/>
                  </a:lnTo>
                  <a:lnTo>
                    <a:pt x="276" y="271"/>
                  </a:lnTo>
                  <a:lnTo>
                    <a:pt x="343" y="271"/>
                  </a:lnTo>
                  <a:lnTo>
                    <a:pt x="343" y="264"/>
                  </a:lnTo>
                  <a:close/>
                  <a:moveTo>
                    <a:pt x="343" y="214"/>
                  </a:moveTo>
                  <a:lnTo>
                    <a:pt x="276" y="214"/>
                  </a:lnTo>
                  <a:lnTo>
                    <a:pt x="276" y="221"/>
                  </a:lnTo>
                  <a:lnTo>
                    <a:pt x="343" y="221"/>
                  </a:lnTo>
                  <a:lnTo>
                    <a:pt x="343" y="214"/>
                  </a:lnTo>
                  <a:close/>
                  <a:moveTo>
                    <a:pt x="343" y="164"/>
                  </a:moveTo>
                  <a:lnTo>
                    <a:pt x="276" y="164"/>
                  </a:lnTo>
                  <a:lnTo>
                    <a:pt x="276" y="171"/>
                  </a:lnTo>
                  <a:lnTo>
                    <a:pt x="343" y="171"/>
                  </a:lnTo>
                  <a:lnTo>
                    <a:pt x="343" y="164"/>
                  </a:lnTo>
                  <a:close/>
                  <a:moveTo>
                    <a:pt x="343" y="112"/>
                  </a:moveTo>
                  <a:lnTo>
                    <a:pt x="262" y="115"/>
                  </a:lnTo>
                  <a:lnTo>
                    <a:pt x="262" y="121"/>
                  </a:lnTo>
                  <a:lnTo>
                    <a:pt x="343" y="127"/>
                  </a:lnTo>
                  <a:lnTo>
                    <a:pt x="343" y="112"/>
                  </a:lnTo>
                  <a:close/>
                </a:path>
              </a:pathLst>
            </a:custGeom>
            <a:solidFill>
              <a:srgbClr val="828B8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6078" y="1252"/>
              <a:ext cx="212" cy="320"/>
            </a:xfrm>
            <a:custGeom>
              <a:avLst/>
              <a:gdLst/>
              <a:ahLst/>
              <a:cxnLst>
                <a:cxn ang="0">
                  <a:pos x="106" y="0"/>
                </a:cxn>
                <a:cxn ang="0">
                  <a:pos x="64" y="9"/>
                </a:cxn>
                <a:cxn ang="0">
                  <a:pos x="31" y="34"/>
                </a:cxn>
                <a:cxn ang="0">
                  <a:pos x="8" y="70"/>
                </a:cxn>
                <a:cxn ang="0">
                  <a:pos x="0" y="115"/>
                </a:cxn>
                <a:cxn ang="0">
                  <a:pos x="0" y="320"/>
                </a:cxn>
                <a:cxn ang="0">
                  <a:pos x="211" y="320"/>
                </a:cxn>
                <a:cxn ang="0">
                  <a:pos x="211" y="115"/>
                </a:cxn>
                <a:cxn ang="0">
                  <a:pos x="203" y="70"/>
                </a:cxn>
                <a:cxn ang="0">
                  <a:pos x="180" y="34"/>
                </a:cxn>
                <a:cxn ang="0">
                  <a:pos x="147" y="9"/>
                </a:cxn>
                <a:cxn ang="0">
                  <a:pos x="106" y="0"/>
                </a:cxn>
              </a:cxnLst>
              <a:rect l="0" t="0" r="r" b="b"/>
              <a:pathLst>
                <a:path w="212" h="320">
                  <a:moveTo>
                    <a:pt x="106" y="0"/>
                  </a:moveTo>
                  <a:lnTo>
                    <a:pt x="64" y="9"/>
                  </a:lnTo>
                  <a:lnTo>
                    <a:pt x="31" y="34"/>
                  </a:lnTo>
                  <a:lnTo>
                    <a:pt x="8" y="70"/>
                  </a:lnTo>
                  <a:lnTo>
                    <a:pt x="0" y="115"/>
                  </a:lnTo>
                  <a:lnTo>
                    <a:pt x="0" y="320"/>
                  </a:lnTo>
                  <a:lnTo>
                    <a:pt x="211" y="320"/>
                  </a:lnTo>
                  <a:lnTo>
                    <a:pt x="211" y="115"/>
                  </a:lnTo>
                  <a:lnTo>
                    <a:pt x="203" y="70"/>
                  </a:lnTo>
                  <a:lnTo>
                    <a:pt x="180" y="34"/>
                  </a:lnTo>
                  <a:lnTo>
                    <a:pt x="147" y="9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4C95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6" name="AutoShape 28"/>
            <p:cNvSpPr>
              <a:spLocks/>
            </p:cNvSpPr>
            <p:nvPr/>
          </p:nvSpPr>
          <p:spPr bwMode="auto">
            <a:xfrm>
              <a:off x="6074" y="1245"/>
              <a:ext cx="221" cy="333"/>
            </a:xfrm>
            <a:custGeom>
              <a:avLst/>
              <a:gdLst/>
              <a:ahLst/>
              <a:cxnLst>
                <a:cxn ang="0">
                  <a:pos x="33" y="36"/>
                </a:cxn>
                <a:cxn ang="0">
                  <a:pos x="0" y="333"/>
                </a:cxn>
                <a:cxn ang="0">
                  <a:pos x="19" y="253"/>
                </a:cxn>
                <a:cxn ang="0">
                  <a:pos x="221" y="190"/>
                </a:cxn>
                <a:cxn ang="0">
                  <a:pos x="221" y="137"/>
                </a:cxn>
                <a:cxn ang="0">
                  <a:pos x="19" y="120"/>
                </a:cxn>
                <a:cxn ang="0">
                  <a:pos x="26" y="82"/>
                </a:cxn>
                <a:cxn ang="0">
                  <a:pos x="202" y="57"/>
                </a:cxn>
                <a:cxn ang="0">
                  <a:pos x="48" y="47"/>
                </a:cxn>
                <a:cxn ang="0">
                  <a:pos x="59" y="38"/>
                </a:cxn>
                <a:cxn ang="0">
                  <a:pos x="90" y="23"/>
                </a:cxn>
                <a:cxn ang="0">
                  <a:pos x="153" y="10"/>
                </a:cxn>
                <a:cxn ang="0">
                  <a:pos x="52" y="197"/>
                </a:cxn>
                <a:cxn ang="0">
                  <a:pos x="59" y="197"/>
                </a:cxn>
                <a:cxn ang="0">
                  <a:pos x="101" y="253"/>
                </a:cxn>
                <a:cxn ang="0">
                  <a:pos x="169" y="197"/>
                </a:cxn>
                <a:cxn ang="0">
                  <a:pos x="169" y="253"/>
                </a:cxn>
                <a:cxn ang="0">
                  <a:pos x="202" y="197"/>
                </a:cxn>
                <a:cxn ang="0">
                  <a:pos x="221" y="197"/>
                </a:cxn>
                <a:cxn ang="0">
                  <a:pos x="52" y="190"/>
                </a:cxn>
                <a:cxn ang="0">
                  <a:pos x="120" y="137"/>
                </a:cxn>
                <a:cxn ang="0">
                  <a:pos x="120" y="190"/>
                </a:cxn>
                <a:cxn ang="0">
                  <a:pos x="163" y="137"/>
                </a:cxn>
                <a:cxn ang="0">
                  <a:pos x="169" y="137"/>
                </a:cxn>
                <a:cxn ang="0">
                  <a:pos x="202" y="190"/>
                </a:cxn>
                <a:cxn ang="0">
                  <a:pos x="59" y="70"/>
                </a:cxn>
                <a:cxn ang="0">
                  <a:pos x="59" y="130"/>
                </a:cxn>
                <a:cxn ang="0">
                  <a:pos x="101" y="70"/>
                </a:cxn>
                <a:cxn ang="0">
                  <a:pos x="120" y="70"/>
                </a:cxn>
                <a:cxn ang="0">
                  <a:pos x="163" y="130"/>
                </a:cxn>
                <a:cxn ang="0">
                  <a:pos x="210" y="70"/>
                </a:cxn>
                <a:cxn ang="0">
                  <a:pos x="199" y="94"/>
                </a:cxn>
                <a:cxn ang="0">
                  <a:pos x="202" y="130"/>
                </a:cxn>
                <a:cxn ang="0">
                  <a:pos x="212" y="74"/>
                </a:cxn>
                <a:cxn ang="0">
                  <a:pos x="52" y="43"/>
                </a:cxn>
                <a:cxn ang="0">
                  <a:pos x="59" y="43"/>
                </a:cxn>
                <a:cxn ang="0">
                  <a:pos x="101" y="57"/>
                </a:cxn>
                <a:cxn ang="0">
                  <a:pos x="168" y="21"/>
                </a:cxn>
                <a:cxn ang="0">
                  <a:pos x="142" y="27"/>
                </a:cxn>
                <a:cxn ang="0">
                  <a:pos x="163" y="57"/>
                </a:cxn>
                <a:cxn ang="0">
                  <a:pos x="193" y="43"/>
                </a:cxn>
                <a:cxn ang="0">
                  <a:pos x="193" y="43"/>
                </a:cxn>
                <a:cxn ang="0">
                  <a:pos x="178" y="52"/>
                </a:cxn>
                <a:cxn ang="0">
                  <a:pos x="193" y="43"/>
                </a:cxn>
              </a:cxnLst>
              <a:rect l="0" t="0" r="r" b="b"/>
              <a:pathLst>
                <a:path w="221" h="333">
                  <a:moveTo>
                    <a:pt x="111" y="0"/>
                  </a:moveTo>
                  <a:lnTo>
                    <a:pt x="68" y="10"/>
                  </a:lnTo>
                  <a:lnTo>
                    <a:pt x="33" y="36"/>
                  </a:lnTo>
                  <a:lnTo>
                    <a:pt x="9" y="74"/>
                  </a:lnTo>
                  <a:lnTo>
                    <a:pt x="0" y="120"/>
                  </a:lnTo>
                  <a:lnTo>
                    <a:pt x="0" y="333"/>
                  </a:lnTo>
                  <a:lnTo>
                    <a:pt x="221" y="333"/>
                  </a:lnTo>
                  <a:lnTo>
                    <a:pt x="221" y="253"/>
                  </a:lnTo>
                  <a:lnTo>
                    <a:pt x="19" y="253"/>
                  </a:lnTo>
                  <a:lnTo>
                    <a:pt x="19" y="197"/>
                  </a:lnTo>
                  <a:lnTo>
                    <a:pt x="221" y="197"/>
                  </a:lnTo>
                  <a:lnTo>
                    <a:pt x="221" y="190"/>
                  </a:lnTo>
                  <a:lnTo>
                    <a:pt x="19" y="190"/>
                  </a:lnTo>
                  <a:lnTo>
                    <a:pt x="19" y="137"/>
                  </a:lnTo>
                  <a:lnTo>
                    <a:pt x="221" y="137"/>
                  </a:lnTo>
                  <a:lnTo>
                    <a:pt x="221" y="130"/>
                  </a:lnTo>
                  <a:lnTo>
                    <a:pt x="19" y="130"/>
                  </a:lnTo>
                  <a:lnTo>
                    <a:pt x="19" y="120"/>
                  </a:lnTo>
                  <a:lnTo>
                    <a:pt x="20" y="107"/>
                  </a:lnTo>
                  <a:lnTo>
                    <a:pt x="22" y="94"/>
                  </a:lnTo>
                  <a:lnTo>
                    <a:pt x="26" y="82"/>
                  </a:lnTo>
                  <a:lnTo>
                    <a:pt x="31" y="70"/>
                  </a:lnTo>
                  <a:lnTo>
                    <a:pt x="210" y="70"/>
                  </a:lnTo>
                  <a:lnTo>
                    <a:pt x="202" y="57"/>
                  </a:lnTo>
                  <a:lnTo>
                    <a:pt x="40" y="57"/>
                  </a:lnTo>
                  <a:lnTo>
                    <a:pt x="43" y="52"/>
                  </a:lnTo>
                  <a:lnTo>
                    <a:pt x="48" y="47"/>
                  </a:lnTo>
                  <a:lnTo>
                    <a:pt x="52" y="43"/>
                  </a:lnTo>
                  <a:lnTo>
                    <a:pt x="59" y="43"/>
                  </a:lnTo>
                  <a:lnTo>
                    <a:pt x="59" y="38"/>
                  </a:lnTo>
                  <a:lnTo>
                    <a:pt x="68" y="32"/>
                  </a:lnTo>
                  <a:lnTo>
                    <a:pt x="79" y="27"/>
                  </a:lnTo>
                  <a:lnTo>
                    <a:pt x="90" y="23"/>
                  </a:lnTo>
                  <a:lnTo>
                    <a:pt x="101" y="21"/>
                  </a:lnTo>
                  <a:lnTo>
                    <a:pt x="168" y="21"/>
                  </a:lnTo>
                  <a:lnTo>
                    <a:pt x="153" y="10"/>
                  </a:lnTo>
                  <a:lnTo>
                    <a:pt x="111" y="0"/>
                  </a:lnTo>
                  <a:close/>
                  <a:moveTo>
                    <a:pt x="59" y="197"/>
                  </a:moveTo>
                  <a:lnTo>
                    <a:pt x="52" y="197"/>
                  </a:lnTo>
                  <a:lnTo>
                    <a:pt x="52" y="253"/>
                  </a:lnTo>
                  <a:lnTo>
                    <a:pt x="59" y="253"/>
                  </a:lnTo>
                  <a:lnTo>
                    <a:pt x="59" y="197"/>
                  </a:lnTo>
                  <a:close/>
                  <a:moveTo>
                    <a:pt x="120" y="197"/>
                  </a:moveTo>
                  <a:lnTo>
                    <a:pt x="101" y="197"/>
                  </a:lnTo>
                  <a:lnTo>
                    <a:pt x="101" y="253"/>
                  </a:lnTo>
                  <a:lnTo>
                    <a:pt x="120" y="253"/>
                  </a:lnTo>
                  <a:lnTo>
                    <a:pt x="120" y="197"/>
                  </a:lnTo>
                  <a:close/>
                  <a:moveTo>
                    <a:pt x="169" y="197"/>
                  </a:moveTo>
                  <a:lnTo>
                    <a:pt x="163" y="197"/>
                  </a:lnTo>
                  <a:lnTo>
                    <a:pt x="163" y="253"/>
                  </a:lnTo>
                  <a:lnTo>
                    <a:pt x="169" y="253"/>
                  </a:lnTo>
                  <a:lnTo>
                    <a:pt x="169" y="197"/>
                  </a:lnTo>
                  <a:close/>
                  <a:moveTo>
                    <a:pt x="221" y="197"/>
                  </a:moveTo>
                  <a:lnTo>
                    <a:pt x="202" y="197"/>
                  </a:lnTo>
                  <a:lnTo>
                    <a:pt x="202" y="253"/>
                  </a:lnTo>
                  <a:lnTo>
                    <a:pt x="221" y="253"/>
                  </a:lnTo>
                  <a:lnTo>
                    <a:pt x="221" y="197"/>
                  </a:lnTo>
                  <a:close/>
                  <a:moveTo>
                    <a:pt x="59" y="137"/>
                  </a:moveTo>
                  <a:lnTo>
                    <a:pt x="52" y="137"/>
                  </a:lnTo>
                  <a:lnTo>
                    <a:pt x="52" y="190"/>
                  </a:lnTo>
                  <a:lnTo>
                    <a:pt x="59" y="190"/>
                  </a:lnTo>
                  <a:lnTo>
                    <a:pt x="59" y="137"/>
                  </a:lnTo>
                  <a:close/>
                  <a:moveTo>
                    <a:pt x="120" y="137"/>
                  </a:moveTo>
                  <a:lnTo>
                    <a:pt x="101" y="137"/>
                  </a:lnTo>
                  <a:lnTo>
                    <a:pt x="101" y="190"/>
                  </a:lnTo>
                  <a:lnTo>
                    <a:pt x="120" y="190"/>
                  </a:lnTo>
                  <a:lnTo>
                    <a:pt x="120" y="137"/>
                  </a:lnTo>
                  <a:close/>
                  <a:moveTo>
                    <a:pt x="169" y="137"/>
                  </a:moveTo>
                  <a:lnTo>
                    <a:pt x="163" y="137"/>
                  </a:lnTo>
                  <a:lnTo>
                    <a:pt x="163" y="190"/>
                  </a:lnTo>
                  <a:lnTo>
                    <a:pt x="169" y="190"/>
                  </a:lnTo>
                  <a:lnTo>
                    <a:pt x="169" y="137"/>
                  </a:lnTo>
                  <a:close/>
                  <a:moveTo>
                    <a:pt x="221" y="137"/>
                  </a:moveTo>
                  <a:lnTo>
                    <a:pt x="202" y="137"/>
                  </a:lnTo>
                  <a:lnTo>
                    <a:pt x="202" y="190"/>
                  </a:lnTo>
                  <a:lnTo>
                    <a:pt x="221" y="190"/>
                  </a:lnTo>
                  <a:lnTo>
                    <a:pt x="221" y="137"/>
                  </a:lnTo>
                  <a:close/>
                  <a:moveTo>
                    <a:pt x="59" y="70"/>
                  </a:moveTo>
                  <a:lnTo>
                    <a:pt x="52" y="70"/>
                  </a:lnTo>
                  <a:lnTo>
                    <a:pt x="52" y="130"/>
                  </a:lnTo>
                  <a:lnTo>
                    <a:pt x="59" y="130"/>
                  </a:lnTo>
                  <a:lnTo>
                    <a:pt x="59" y="70"/>
                  </a:lnTo>
                  <a:close/>
                  <a:moveTo>
                    <a:pt x="120" y="70"/>
                  </a:moveTo>
                  <a:lnTo>
                    <a:pt x="101" y="70"/>
                  </a:lnTo>
                  <a:lnTo>
                    <a:pt x="101" y="130"/>
                  </a:lnTo>
                  <a:lnTo>
                    <a:pt x="120" y="130"/>
                  </a:lnTo>
                  <a:lnTo>
                    <a:pt x="120" y="70"/>
                  </a:lnTo>
                  <a:close/>
                  <a:moveTo>
                    <a:pt x="169" y="70"/>
                  </a:moveTo>
                  <a:lnTo>
                    <a:pt x="163" y="70"/>
                  </a:lnTo>
                  <a:lnTo>
                    <a:pt x="163" y="130"/>
                  </a:lnTo>
                  <a:lnTo>
                    <a:pt x="169" y="130"/>
                  </a:lnTo>
                  <a:lnTo>
                    <a:pt x="169" y="70"/>
                  </a:lnTo>
                  <a:close/>
                  <a:moveTo>
                    <a:pt x="210" y="70"/>
                  </a:moveTo>
                  <a:lnTo>
                    <a:pt x="190" y="70"/>
                  </a:lnTo>
                  <a:lnTo>
                    <a:pt x="195" y="82"/>
                  </a:lnTo>
                  <a:lnTo>
                    <a:pt x="199" y="94"/>
                  </a:lnTo>
                  <a:lnTo>
                    <a:pt x="201" y="107"/>
                  </a:lnTo>
                  <a:lnTo>
                    <a:pt x="202" y="120"/>
                  </a:lnTo>
                  <a:lnTo>
                    <a:pt x="202" y="130"/>
                  </a:lnTo>
                  <a:lnTo>
                    <a:pt x="221" y="130"/>
                  </a:lnTo>
                  <a:lnTo>
                    <a:pt x="221" y="120"/>
                  </a:lnTo>
                  <a:lnTo>
                    <a:pt x="212" y="74"/>
                  </a:lnTo>
                  <a:lnTo>
                    <a:pt x="210" y="70"/>
                  </a:lnTo>
                  <a:close/>
                  <a:moveTo>
                    <a:pt x="59" y="43"/>
                  </a:moveTo>
                  <a:lnTo>
                    <a:pt x="52" y="43"/>
                  </a:lnTo>
                  <a:lnTo>
                    <a:pt x="52" y="57"/>
                  </a:lnTo>
                  <a:lnTo>
                    <a:pt x="59" y="57"/>
                  </a:lnTo>
                  <a:lnTo>
                    <a:pt x="59" y="43"/>
                  </a:lnTo>
                  <a:close/>
                  <a:moveTo>
                    <a:pt x="120" y="21"/>
                  </a:moveTo>
                  <a:lnTo>
                    <a:pt x="101" y="21"/>
                  </a:lnTo>
                  <a:lnTo>
                    <a:pt x="101" y="57"/>
                  </a:lnTo>
                  <a:lnTo>
                    <a:pt x="120" y="57"/>
                  </a:lnTo>
                  <a:lnTo>
                    <a:pt x="120" y="21"/>
                  </a:lnTo>
                  <a:close/>
                  <a:moveTo>
                    <a:pt x="168" y="21"/>
                  </a:moveTo>
                  <a:lnTo>
                    <a:pt x="120" y="21"/>
                  </a:lnTo>
                  <a:lnTo>
                    <a:pt x="131" y="23"/>
                  </a:lnTo>
                  <a:lnTo>
                    <a:pt x="142" y="27"/>
                  </a:lnTo>
                  <a:lnTo>
                    <a:pt x="153" y="32"/>
                  </a:lnTo>
                  <a:lnTo>
                    <a:pt x="163" y="38"/>
                  </a:lnTo>
                  <a:lnTo>
                    <a:pt x="163" y="57"/>
                  </a:lnTo>
                  <a:lnTo>
                    <a:pt x="169" y="57"/>
                  </a:lnTo>
                  <a:lnTo>
                    <a:pt x="169" y="43"/>
                  </a:lnTo>
                  <a:lnTo>
                    <a:pt x="193" y="43"/>
                  </a:lnTo>
                  <a:lnTo>
                    <a:pt x="188" y="36"/>
                  </a:lnTo>
                  <a:lnTo>
                    <a:pt x="168" y="21"/>
                  </a:lnTo>
                  <a:close/>
                  <a:moveTo>
                    <a:pt x="193" y="43"/>
                  </a:moveTo>
                  <a:lnTo>
                    <a:pt x="169" y="43"/>
                  </a:lnTo>
                  <a:lnTo>
                    <a:pt x="173" y="47"/>
                  </a:lnTo>
                  <a:lnTo>
                    <a:pt x="178" y="52"/>
                  </a:lnTo>
                  <a:lnTo>
                    <a:pt x="181" y="57"/>
                  </a:lnTo>
                  <a:lnTo>
                    <a:pt x="202" y="57"/>
                  </a:lnTo>
                  <a:lnTo>
                    <a:pt x="193" y="43"/>
                  </a:lnTo>
                  <a:close/>
                </a:path>
              </a:pathLst>
            </a:custGeom>
            <a:solidFill>
              <a:srgbClr val="6D4C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5" name="AutoShape 27"/>
            <p:cNvSpPr>
              <a:spLocks/>
            </p:cNvSpPr>
            <p:nvPr/>
          </p:nvSpPr>
          <p:spPr bwMode="auto">
            <a:xfrm>
              <a:off x="6079" y="980"/>
              <a:ext cx="174" cy="578"/>
            </a:xfrm>
            <a:custGeom>
              <a:avLst/>
              <a:gdLst/>
              <a:ahLst/>
              <a:cxnLst>
                <a:cxn ang="0">
                  <a:pos x="166" y="551"/>
                </a:cxn>
                <a:cxn ang="0">
                  <a:pos x="43" y="551"/>
                </a:cxn>
                <a:cxn ang="0">
                  <a:pos x="43" y="577"/>
                </a:cxn>
                <a:cxn ang="0">
                  <a:pos x="166" y="577"/>
                </a:cxn>
                <a:cxn ang="0">
                  <a:pos x="166" y="551"/>
                </a:cxn>
                <a:cxn ang="0">
                  <a:pos x="173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173" y="22"/>
                </a:cxn>
                <a:cxn ang="0">
                  <a:pos x="173" y="0"/>
                </a:cxn>
              </a:cxnLst>
              <a:rect l="0" t="0" r="r" b="b"/>
              <a:pathLst>
                <a:path w="174" h="578">
                  <a:moveTo>
                    <a:pt x="166" y="551"/>
                  </a:moveTo>
                  <a:lnTo>
                    <a:pt x="43" y="551"/>
                  </a:lnTo>
                  <a:lnTo>
                    <a:pt x="43" y="577"/>
                  </a:lnTo>
                  <a:lnTo>
                    <a:pt x="166" y="577"/>
                  </a:lnTo>
                  <a:lnTo>
                    <a:pt x="166" y="551"/>
                  </a:lnTo>
                  <a:close/>
                  <a:moveTo>
                    <a:pt x="173" y="0"/>
                  </a:moveTo>
                  <a:lnTo>
                    <a:pt x="0" y="0"/>
                  </a:lnTo>
                  <a:lnTo>
                    <a:pt x="0" y="22"/>
                  </a:lnTo>
                  <a:lnTo>
                    <a:pt x="173" y="22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B1B8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6079" y="970"/>
              <a:ext cx="174" cy="180"/>
            </a:xfrm>
            <a:custGeom>
              <a:avLst/>
              <a:gdLst/>
              <a:ahLst/>
              <a:cxnLst>
                <a:cxn ang="0">
                  <a:pos x="173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70"/>
                </a:cxn>
                <a:cxn ang="0">
                  <a:pos x="0" y="180"/>
                </a:cxn>
                <a:cxn ang="0">
                  <a:pos x="173" y="180"/>
                </a:cxn>
                <a:cxn ang="0">
                  <a:pos x="173" y="170"/>
                </a:cxn>
                <a:cxn ang="0">
                  <a:pos x="10" y="170"/>
                </a:cxn>
                <a:cxn ang="0">
                  <a:pos x="10" y="12"/>
                </a:cxn>
                <a:cxn ang="0">
                  <a:pos x="163" y="12"/>
                </a:cxn>
                <a:cxn ang="0">
                  <a:pos x="163" y="170"/>
                </a:cxn>
                <a:cxn ang="0">
                  <a:pos x="173" y="170"/>
                </a:cxn>
                <a:cxn ang="0">
                  <a:pos x="173" y="12"/>
                </a:cxn>
                <a:cxn ang="0">
                  <a:pos x="173" y="11"/>
                </a:cxn>
                <a:cxn ang="0">
                  <a:pos x="173" y="0"/>
                </a:cxn>
              </a:cxnLst>
              <a:rect l="0" t="0" r="r" b="b"/>
              <a:pathLst>
                <a:path w="174" h="180">
                  <a:moveTo>
                    <a:pt x="173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0" y="170"/>
                  </a:lnTo>
                  <a:lnTo>
                    <a:pt x="0" y="180"/>
                  </a:lnTo>
                  <a:lnTo>
                    <a:pt x="173" y="180"/>
                  </a:lnTo>
                  <a:lnTo>
                    <a:pt x="173" y="170"/>
                  </a:lnTo>
                  <a:lnTo>
                    <a:pt x="10" y="170"/>
                  </a:lnTo>
                  <a:lnTo>
                    <a:pt x="10" y="12"/>
                  </a:lnTo>
                  <a:lnTo>
                    <a:pt x="163" y="12"/>
                  </a:lnTo>
                  <a:lnTo>
                    <a:pt x="163" y="170"/>
                  </a:lnTo>
                  <a:lnTo>
                    <a:pt x="173" y="170"/>
                  </a:lnTo>
                  <a:lnTo>
                    <a:pt x="173" y="12"/>
                  </a:lnTo>
                  <a:lnTo>
                    <a:pt x="173" y="11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477A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5380" y="541"/>
              <a:ext cx="1165" cy="568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0" y="305"/>
                </a:cxn>
                <a:cxn ang="0">
                  <a:pos x="0" y="430"/>
                </a:cxn>
                <a:cxn ang="0">
                  <a:pos x="67" y="378"/>
                </a:cxn>
                <a:cxn ang="0">
                  <a:pos x="521" y="121"/>
                </a:cxn>
                <a:cxn ang="0">
                  <a:pos x="1093" y="520"/>
                </a:cxn>
                <a:cxn ang="0">
                  <a:pos x="1164" y="567"/>
                </a:cxn>
                <a:cxn ang="0">
                  <a:pos x="1164" y="451"/>
                </a:cxn>
                <a:cxn ang="0">
                  <a:pos x="517" y="0"/>
                </a:cxn>
              </a:cxnLst>
              <a:rect l="0" t="0" r="r" b="b"/>
              <a:pathLst>
                <a:path w="1165" h="568">
                  <a:moveTo>
                    <a:pt x="517" y="0"/>
                  </a:moveTo>
                  <a:lnTo>
                    <a:pt x="0" y="305"/>
                  </a:lnTo>
                  <a:lnTo>
                    <a:pt x="0" y="430"/>
                  </a:lnTo>
                  <a:lnTo>
                    <a:pt x="67" y="378"/>
                  </a:lnTo>
                  <a:lnTo>
                    <a:pt x="521" y="121"/>
                  </a:lnTo>
                  <a:lnTo>
                    <a:pt x="1093" y="520"/>
                  </a:lnTo>
                  <a:lnTo>
                    <a:pt x="1164" y="567"/>
                  </a:lnTo>
                  <a:lnTo>
                    <a:pt x="1164" y="451"/>
                  </a:lnTo>
                  <a:lnTo>
                    <a:pt x="517" y="0"/>
                  </a:lnTo>
                  <a:close/>
                </a:path>
              </a:pathLst>
            </a:custGeom>
            <a:solidFill>
              <a:srgbClr val="D1594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2" name="AutoShape 24"/>
            <p:cNvSpPr>
              <a:spLocks/>
            </p:cNvSpPr>
            <p:nvPr/>
          </p:nvSpPr>
          <p:spPr bwMode="auto">
            <a:xfrm>
              <a:off x="5652" y="549"/>
              <a:ext cx="822" cy="1028"/>
            </a:xfrm>
            <a:custGeom>
              <a:avLst/>
              <a:gdLst/>
              <a:ahLst/>
              <a:cxnLst>
                <a:cxn ang="0">
                  <a:pos x="392" y="434"/>
                </a:cxn>
                <a:cxn ang="0">
                  <a:pos x="391" y="434"/>
                </a:cxn>
                <a:cxn ang="0">
                  <a:pos x="391" y="590"/>
                </a:cxn>
                <a:cxn ang="0">
                  <a:pos x="392" y="590"/>
                </a:cxn>
                <a:cxn ang="0">
                  <a:pos x="392" y="434"/>
                </a:cxn>
                <a:cxn ang="0">
                  <a:pos x="679" y="0"/>
                </a:cxn>
                <a:cxn ang="0">
                  <a:pos x="623" y="68"/>
                </a:cxn>
                <a:cxn ang="0">
                  <a:pos x="565" y="140"/>
                </a:cxn>
                <a:cxn ang="0">
                  <a:pos x="565" y="215"/>
                </a:cxn>
                <a:cxn ang="0">
                  <a:pos x="679" y="295"/>
                </a:cxn>
                <a:cxn ang="0">
                  <a:pos x="679" y="0"/>
                </a:cxn>
                <a:cxn ang="0">
                  <a:pos x="821" y="512"/>
                </a:cxn>
                <a:cxn ang="0">
                  <a:pos x="600" y="358"/>
                </a:cxn>
                <a:cxn ang="0">
                  <a:pos x="600" y="422"/>
                </a:cxn>
                <a:cxn ang="0">
                  <a:pos x="600" y="602"/>
                </a:cxn>
                <a:cxn ang="0">
                  <a:pos x="427" y="602"/>
                </a:cxn>
                <a:cxn ang="0">
                  <a:pos x="427" y="422"/>
                </a:cxn>
                <a:cxn ang="0">
                  <a:pos x="600" y="422"/>
                </a:cxn>
                <a:cxn ang="0">
                  <a:pos x="600" y="358"/>
                </a:cxn>
                <a:cxn ang="0">
                  <a:pos x="468" y="265"/>
                </a:cxn>
                <a:cxn ang="0">
                  <a:pos x="439" y="303"/>
                </a:cxn>
                <a:cxn ang="0">
                  <a:pos x="411" y="342"/>
                </a:cxn>
                <a:cxn ang="0">
                  <a:pos x="382" y="382"/>
                </a:cxn>
                <a:cxn ang="0">
                  <a:pos x="354" y="422"/>
                </a:cxn>
                <a:cxn ang="0">
                  <a:pos x="401" y="422"/>
                </a:cxn>
                <a:cxn ang="0">
                  <a:pos x="401" y="602"/>
                </a:cxn>
                <a:cxn ang="0">
                  <a:pos x="306" y="602"/>
                </a:cxn>
                <a:cxn ang="0">
                  <a:pos x="306" y="492"/>
                </a:cxn>
                <a:cxn ang="0">
                  <a:pos x="272" y="543"/>
                </a:cxn>
                <a:cxn ang="0">
                  <a:pos x="238" y="595"/>
                </a:cxn>
                <a:cxn ang="0">
                  <a:pos x="205" y="647"/>
                </a:cxn>
                <a:cxn ang="0">
                  <a:pos x="173" y="701"/>
                </a:cxn>
                <a:cxn ang="0">
                  <a:pos x="217" y="701"/>
                </a:cxn>
                <a:cxn ang="0">
                  <a:pos x="217" y="881"/>
                </a:cxn>
                <a:cxn ang="0">
                  <a:pos x="72" y="881"/>
                </a:cxn>
                <a:cxn ang="0">
                  <a:pos x="53" y="918"/>
                </a:cxn>
                <a:cxn ang="0">
                  <a:pos x="35" y="954"/>
                </a:cxn>
                <a:cxn ang="0">
                  <a:pos x="17" y="991"/>
                </a:cxn>
                <a:cxn ang="0">
                  <a:pos x="0" y="1028"/>
                </a:cxn>
                <a:cxn ang="0">
                  <a:pos x="360" y="1028"/>
                </a:cxn>
                <a:cxn ang="0">
                  <a:pos x="360" y="823"/>
                </a:cxn>
                <a:cxn ang="0">
                  <a:pos x="374" y="750"/>
                </a:cxn>
                <a:cxn ang="0">
                  <a:pos x="410" y="691"/>
                </a:cxn>
                <a:cxn ang="0">
                  <a:pos x="465" y="651"/>
                </a:cxn>
                <a:cxn ang="0">
                  <a:pos x="532" y="636"/>
                </a:cxn>
                <a:cxn ang="0">
                  <a:pos x="598" y="651"/>
                </a:cxn>
                <a:cxn ang="0">
                  <a:pos x="653" y="691"/>
                </a:cxn>
                <a:cxn ang="0">
                  <a:pos x="689" y="750"/>
                </a:cxn>
                <a:cxn ang="0">
                  <a:pos x="703" y="823"/>
                </a:cxn>
                <a:cxn ang="0">
                  <a:pos x="703" y="1028"/>
                </a:cxn>
                <a:cxn ang="0">
                  <a:pos x="821" y="1028"/>
                </a:cxn>
                <a:cxn ang="0">
                  <a:pos x="821" y="636"/>
                </a:cxn>
                <a:cxn ang="0">
                  <a:pos x="821" y="602"/>
                </a:cxn>
                <a:cxn ang="0">
                  <a:pos x="821" y="512"/>
                </a:cxn>
              </a:cxnLst>
              <a:rect l="0" t="0" r="r" b="b"/>
              <a:pathLst>
                <a:path w="822" h="1028">
                  <a:moveTo>
                    <a:pt x="392" y="434"/>
                  </a:moveTo>
                  <a:lnTo>
                    <a:pt x="391" y="434"/>
                  </a:lnTo>
                  <a:lnTo>
                    <a:pt x="391" y="590"/>
                  </a:lnTo>
                  <a:lnTo>
                    <a:pt x="392" y="590"/>
                  </a:lnTo>
                  <a:lnTo>
                    <a:pt x="392" y="434"/>
                  </a:lnTo>
                  <a:close/>
                  <a:moveTo>
                    <a:pt x="679" y="0"/>
                  </a:moveTo>
                  <a:lnTo>
                    <a:pt x="623" y="68"/>
                  </a:lnTo>
                  <a:lnTo>
                    <a:pt x="565" y="140"/>
                  </a:lnTo>
                  <a:lnTo>
                    <a:pt x="565" y="215"/>
                  </a:lnTo>
                  <a:lnTo>
                    <a:pt x="679" y="295"/>
                  </a:lnTo>
                  <a:lnTo>
                    <a:pt x="679" y="0"/>
                  </a:lnTo>
                  <a:close/>
                  <a:moveTo>
                    <a:pt x="821" y="512"/>
                  </a:moveTo>
                  <a:lnTo>
                    <a:pt x="600" y="358"/>
                  </a:lnTo>
                  <a:lnTo>
                    <a:pt x="600" y="422"/>
                  </a:lnTo>
                  <a:lnTo>
                    <a:pt x="600" y="602"/>
                  </a:lnTo>
                  <a:lnTo>
                    <a:pt x="427" y="602"/>
                  </a:lnTo>
                  <a:lnTo>
                    <a:pt x="427" y="422"/>
                  </a:lnTo>
                  <a:lnTo>
                    <a:pt x="600" y="422"/>
                  </a:lnTo>
                  <a:lnTo>
                    <a:pt x="600" y="358"/>
                  </a:lnTo>
                  <a:lnTo>
                    <a:pt x="468" y="265"/>
                  </a:lnTo>
                  <a:lnTo>
                    <a:pt x="439" y="303"/>
                  </a:lnTo>
                  <a:lnTo>
                    <a:pt x="411" y="342"/>
                  </a:lnTo>
                  <a:lnTo>
                    <a:pt x="382" y="382"/>
                  </a:lnTo>
                  <a:lnTo>
                    <a:pt x="354" y="422"/>
                  </a:lnTo>
                  <a:lnTo>
                    <a:pt x="401" y="422"/>
                  </a:lnTo>
                  <a:lnTo>
                    <a:pt x="401" y="602"/>
                  </a:lnTo>
                  <a:lnTo>
                    <a:pt x="306" y="602"/>
                  </a:lnTo>
                  <a:lnTo>
                    <a:pt x="306" y="492"/>
                  </a:lnTo>
                  <a:lnTo>
                    <a:pt x="272" y="543"/>
                  </a:lnTo>
                  <a:lnTo>
                    <a:pt x="238" y="595"/>
                  </a:lnTo>
                  <a:lnTo>
                    <a:pt x="205" y="647"/>
                  </a:lnTo>
                  <a:lnTo>
                    <a:pt x="173" y="701"/>
                  </a:lnTo>
                  <a:lnTo>
                    <a:pt x="217" y="701"/>
                  </a:lnTo>
                  <a:lnTo>
                    <a:pt x="217" y="881"/>
                  </a:lnTo>
                  <a:lnTo>
                    <a:pt x="72" y="881"/>
                  </a:lnTo>
                  <a:lnTo>
                    <a:pt x="53" y="918"/>
                  </a:lnTo>
                  <a:lnTo>
                    <a:pt x="35" y="954"/>
                  </a:lnTo>
                  <a:lnTo>
                    <a:pt x="17" y="991"/>
                  </a:lnTo>
                  <a:lnTo>
                    <a:pt x="0" y="1028"/>
                  </a:lnTo>
                  <a:lnTo>
                    <a:pt x="360" y="1028"/>
                  </a:lnTo>
                  <a:lnTo>
                    <a:pt x="360" y="823"/>
                  </a:lnTo>
                  <a:lnTo>
                    <a:pt x="374" y="750"/>
                  </a:lnTo>
                  <a:lnTo>
                    <a:pt x="410" y="691"/>
                  </a:lnTo>
                  <a:lnTo>
                    <a:pt x="465" y="651"/>
                  </a:lnTo>
                  <a:lnTo>
                    <a:pt x="532" y="636"/>
                  </a:lnTo>
                  <a:lnTo>
                    <a:pt x="598" y="651"/>
                  </a:lnTo>
                  <a:lnTo>
                    <a:pt x="653" y="691"/>
                  </a:lnTo>
                  <a:lnTo>
                    <a:pt x="689" y="750"/>
                  </a:lnTo>
                  <a:lnTo>
                    <a:pt x="703" y="823"/>
                  </a:lnTo>
                  <a:lnTo>
                    <a:pt x="703" y="1028"/>
                  </a:lnTo>
                  <a:lnTo>
                    <a:pt x="821" y="1028"/>
                  </a:lnTo>
                  <a:lnTo>
                    <a:pt x="821" y="636"/>
                  </a:lnTo>
                  <a:lnTo>
                    <a:pt x="821" y="602"/>
                  </a:lnTo>
                  <a:lnTo>
                    <a:pt x="821" y="512"/>
                  </a:lnTo>
                  <a:close/>
                </a:path>
              </a:pathLst>
            </a:custGeom>
            <a:solidFill>
              <a:srgbClr val="DEE1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1" name="AutoShape 23"/>
            <p:cNvSpPr>
              <a:spLocks/>
            </p:cNvSpPr>
            <p:nvPr/>
          </p:nvSpPr>
          <p:spPr bwMode="auto">
            <a:xfrm>
              <a:off x="5730" y="982"/>
              <a:ext cx="314" cy="437"/>
            </a:xfrm>
            <a:custGeom>
              <a:avLst/>
              <a:gdLst/>
              <a:ahLst/>
              <a:cxnLst>
                <a:cxn ang="0">
                  <a:pos x="130" y="278"/>
                </a:cxn>
                <a:cxn ang="0">
                  <a:pos x="89" y="278"/>
                </a:cxn>
                <a:cxn ang="0">
                  <a:pos x="66" y="317"/>
                </a:cxn>
                <a:cxn ang="0">
                  <a:pos x="44" y="357"/>
                </a:cxn>
                <a:cxn ang="0">
                  <a:pos x="22" y="396"/>
                </a:cxn>
                <a:cxn ang="0">
                  <a:pos x="0" y="437"/>
                </a:cxn>
                <a:cxn ang="0">
                  <a:pos x="130" y="437"/>
                </a:cxn>
                <a:cxn ang="0">
                  <a:pos x="130" y="278"/>
                </a:cxn>
                <a:cxn ang="0">
                  <a:pos x="314" y="0"/>
                </a:cxn>
                <a:cxn ang="0">
                  <a:pos x="268" y="0"/>
                </a:cxn>
                <a:cxn ang="0">
                  <a:pos x="240" y="42"/>
                </a:cxn>
                <a:cxn ang="0">
                  <a:pos x="240" y="156"/>
                </a:cxn>
                <a:cxn ang="0">
                  <a:pos x="314" y="156"/>
                </a:cxn>
                <a:cxn ang="0">
                  <a:pos x="314" y="0"/>
                </a:cxn>
              </a:cxnLst>
              <a:rect l="0" t="0" r="r" b="b"/>
              <a:pathLst>
                <a:path w="314" h="437">
                  <a:moveTo>
                    <a:pt x="130" y="278"/>
                  </a:moveTo>
                  <a:lnTo>
                    <a:pt x="89" y="278"/>
                  </a:lnTo>
                  <a:lnTo>
                    <a:pt x="66" y="317"/>
                  </a:lnTo>
                  <a:lnTo>
                    <a:pt x="44" y="357"/>
                  </a:lnTo>
                  <a:lnTo>
                    <a:pt x="22" y="396"/>
                  </a:lnTo>
                  <a:lnTo>
                    <a:pt x="0" y="437"/>
                  </a:lnTo>
                  <a:lnTo>
                    <a:pt x="130" y="437"/>
                  </a:lnTo>
                  <a:lnTo>
                    <a:pt x="130" y="278"/>
                  </a:lnTo>
                  <a:close/>
                  <a:moveTo>
                    <a:pt x="314" y="0"/>
                  </a:moveTo>
                  <a:lnTo>
                    <a:pt x="268" y="0"/>
                  </a:lnTo>
                  <a:lnTo>
                    <a:pt x="240" y="42"/>
                  </a:lnTo>
                  <a:lnTo>
                    <a:pt x="240" y="156"/>
                  </a:lnTo>
                  <a:lnTo>
                    <a:pt x="314" y="156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65A5C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6075" y="1578"/>
              <a:ext cx="222" cy="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9" name="AutoShape 21"/>
            <p:cNvSpPr>
              <a:spLocks/>
            </p:cNvSpPr>
            <p:nvPr/>
          </p:nvSpPr>
          <p:spPr bwMode="auto">
            <a:xfrm>
              <a:off x="5724" y="970"/>
              <a:ext cx="330" cy="460"/>
            </a:xfrm>
            <a:custGeom>
              <a:avLst/>
              <a:gdLst/>
              <a:ahLst/>
              <a:cxnLst>
                <a:cxn ang="0">
                  <a:pos x="145" y="279"/>
                </a:cxn>
                <a:cxn ang="0">
                  <a:pos x="101" y="279"/>
                </a:cxn>
                <a:cxn ang="0">
                  <a:pos x="94" y="290"/>
                </a:cxn>
                <a:cxn ang="0">
                  <a:pos x="135" y="290"/>
                </a:cxn>
                <a:cxn ang="0">
                  <a:pos x="135" y="449"/>
                </a:cxn>
                <a:cxn ang="0">
                  <a:pos x="5" y="449"/>
                </a:cxn>
                <a:cxn ang="0">
                  <a:pos x="0" y="459"/>
                </a:cxn>
                <a:cxn ang="0">
                  <a:pos x="145" y="459"/>
                </a:cxn>
                <a:cxn ang="0">
                  <a:pos x="145" y="279"/>
                </a:cxn>
                <a:cxn ang="0">
                  <a:pos x="329" y="0"/>
                </a:cxn>
                <a:cxn ang="0">
                  <a:pos x="282" y="0"/>
                </a:cxn>
                <a:cxn ang="0">
                  <a:pos x="273" y="12"/>
                </a:cxn>
                <a:cxn ang="0">
                  <a:pos x="320" y="12"/>
                </a:cxn>
                <a:cxn ang="0">
                  <a:pos x="320" y="168"/>
                </a:cxn>
                <a:cxn ang="0">
                  <a:pos x="245" y="168"/>
                </a:cxn>
                <a:cxn ang="0">
                  <a:pos x="245" y="54"/>
                </a:cxn>
                <a:cxn ang="0">
                  <a:pos x="234" y="70"/>
                </a:cxn>
                <a:cxn ang="0">
                  <a:pos x="234" y="180"/>
                </a:cxn>
                <a:cxn ang="0">
                  <a:pos x="329" y="180"/>
                </a:cxn>
                <a:cxn ang="0">
                  <a:pos x="329" y="0"/>
                </a:cxn>
              </a:cxnLst>
              <a:rect l="0" t="0" r="r" b="b"/>
              <a:pathLst>
                <a:path w="330" h="460">
                  <a:moveTo>
                    <a:pt x="145" y="279"/>
                  </a:moveTo>
                  <a:lnTo>
                    <a:pt x="101" y="279"/>
                  </a:lnTo>
                  <a:lnTo>
                    <a:pt x="94" y="290"/>
                  </a:lnTo>
                  <a:lnTo>
                    <a:pt x="135" y="290"/>
                  </a:lnTo>
                  <a:lnTo>
                    <a:pt x="135" y="449"/>
                  </a:lnTo>
                  <a:lnTo>
                    <a:pt x="5" y="449"/>
                  </a:lnTo>
                  <a:lnTo>
                    <a:pt x="0" y="459"/>
                  </a:lnTo>
                  <a:lnTo>
                    <a:pt x="145" y="459"/>
                  </a:lnTo>
                  <a:lnTo>
                    <a:pt x="145" y="279"/>
                  </a:lnTo>
                  <a:close/>
                  <a:moveTo>
                    <a:pt x="329" y="0"/>
                  </a:moveTo>
                  <a:lnTo>
                    <a:pt x="282" y="0"/>
                  </a:lnTo>
                  <a:lnTo>
                    <a:pt x="273" y="12"/>
                  </a:lnTo>
                  <a:lnTo>
                    <a:pt x="320" y="12"/>
                  </a:lnTo>
                  <a:lnTo>
                    <a:pt x="320" y="168"/>
                  </a:lnTo>
                  <a:lnTo>
                    <a:pt x="245" y="168"/>
                  </a:lnTo>
                  <a:lnTo>
                    <a:pt x="245" y="54"/>
                  </a:lnTo>
                  <a:lnTo>
                    <a:pt x="234" y="70"/>
                  </a:lnTo>
                  <a:lnTo>
                    <a:pt x="234" y="180"/>
                  </a:lnTo>
                  <a:lnTo>
                    <a:pt x="329" y="180"/>
                  </a:lnTo>
                  <a:lnTo>
                    <a:pt x="329" y="0"/>
                  </a:lnTo>
                  <a:close/>
                </a:path>
              </a:pathLst>
            </a:custGeom>
            <a:solidFill>
              <a:srgbClr val="628C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8" name="AutoShape 20"/>
            <p:cNvSpPr>
              <a:spLocks/>
            </p:cNvSpPr>
            <p:nvPr/>
          </p:nvSpPr>
          <p:spPr bwMode="auto">
            <a:xfrm>
              <a:off x="6013" y="1185"/>
              <a:ext cx="343" cy="393"/>
            </a:xfrm>
            <a:custGeom>
              <a:avLst/>
              <a:gdLst/>
              <a:ahLst/>
              <a:cxnLst>
                <a:cxn ang="0">
                  <a:pos x="0" y="373"/>
                </a:cxn>
                <a:cxn ang="0">
                  <a:pos x="61" y="393"/>
                </a:cxn>
                <a:cxn ang="0">
                  <a:pos x="343" y="367"/>
                </a:cxn>
                <a:cxn ang="0">
                  <a:pos x="282" y="393"/>
                </a:cxn>
                <a:cxn ang="0">
                  <a:pos x="343" y="367"/>
                </a:cxn>
                <a:cxn ang="0">
                  <a:pos x="0" y="323"/>
                </a:cxn>
                <a:cxn ang="0">
                  <a:pos x="61" y="367"/>
                </a:cxn>
                <a:cxn ang="0">
                  <a:pos x="343" y="317"/>
                </a:cxn>
                <a:cxn ang="0">
                  <a:pos x="282" y="360"/>
                </a:cxn>
                <a:cxn ang="0">
                  <a:pos x="343" y="317"/>
                </a:cxn>
                <a:cxn ang="0">
                  <a:pos x="0" y="273"/>
                </a:cxn>
                <a:cxn ang="0">
                  <a:pos x="61" y="317"/>
                </a:cxn>
                <a:cxn ang="0">
                  <a:pos x="343" y="267"/>
                </a:cxn>
                <a:cxn ang="0">
                  <a:pos x="282" y="310"/>
                </a:cxn>
                <a:cxn ang="0">
                  <a:pos x="343" y="267"/>
                </a:cxn>
                <a:cxn ang="0">
                  <a:pos x="0" y="230"/>
                </a:cxn>
                <a:cxn ang="0">
                  <a:pos x="61" y="267"/>
                </a:cxn>
                <a:cxn ang="0">
                  <a:pos x="282" y="219"/>
                </a:cxn>
                <a:cxn ang="0">
                  <a:pos x="343" y="260"/>
                </a:cxn>
                <a:cxn ang="0">
                  <a:pos x="282" y="219"/>
                </a:cxn>
                <a:cxn ang="0">
                  <a:pos x="0" y="187"/>
                </a:cxn>
                <a:cxn ang="0">
                  <a:pos x="61" y="216"/>
                </a:cxn>
                <a:cxn ang="0">
                  <a:pos x="62" y="171"/>
                </a:cxn>
                <a:cxn ang="0">
                  <a:pos x="338" y="162"/>
                </a:cxn>
                <a:cxn ang="0">
                  <a:pos x="281" y="170"/>
                </a:cxn>
                <a:cxn ang="0">
                  <a:pos x="282" y="210"/>
                </a:cxn>
                <a:cxn ang="0">
                  <a:pos x="343" y="187"/>
                </a:cxn>
                <a:cxn ang="0">
                  <a:pos x="3" y="153"/>
                </a:cxn>
                <a:cxn ang="0">
                  <a:pos x="2" y="163"/>
                </a:cxn>
                <a:cxn ang="0">
                  <a:pos x="4" y="168"/>
                </a:cxn>
                <a:cxn ang="0">
                  <a:pos x="3" y="153"/>
                </a:cxn>
                <a:cxn ang="0">
                  <a:pos x="14" y="114"/>
                </a:cxn>
                <a:cxn ang="0">
                  <a:pos x="63" y="162"/>
                </a:cxn>
                <a:cxn ang="0">
                  <a:pos x="68" y="138"/>
                </a:cxn>
                <a:cxn ang="0">
                  <a:pos x="15" y="112"/>
                </a:cxn>
                <a:cxn ang="0">
                  <a:pos x="336" y="149"/>
                </a:cxn>
                <a:cxn ang="0">
                  <a:pos x="341" y="162"/>
                </a:cxn>
                <a:cxn ang="0">
                  <a:pos x="340" y="152"/>
                </a:cxn>
                <a:cxn ang="0">
                  <a:pos x="326" y="109"/>
                </a:cxn>
                <a:cxn ang="0">
                  <a:pos x="274" y="134"/>
                </a:cxn>
                <a:cxn ang="0">
                  <a:pos x="279" y="157"/>
                </a:cxn>
                <a:cxn ang="0">
                  <a:pos x="329" y="114"/>
                </a:cxn>
                <a:cxn ang="0">
                  <a:pos x="172" y="0"/>
                </a:cxn>
                <a:cxn ang="0">
                  <a:pos x="50" y="55"/>
                </a:cxn>
                <a:cxn ang="0">
                  <a:pos x="76" y="120"/>
                </a:cxn>
                <a:cxn ang="0">
                  <a:pos x="116" y="77"/>
                </a:cxn>
                <a:cxn ang="0">
                  <a:pos x="172" y="60"/>
                </a:cxn>
                <a:cxn ang="0">
                  <a:pos x="293" y="55"/>
                </a:cxn>
                <a:cxn ang="0">
                  <a:pos x="172" y="0"/>
                </a:cxn>
                <a:cxn ang="0">
                  <a:pos x="172" y="60"/>
                </a:cxn>
                <a:cxn ang="0">
                  <a:pos x="226" y="76"/>
                </a:cxn>
                <a:cxn ang="0">
                  <a:pos x="265" y="117"/>
                </a:cxn>
                <a:cxn ang="0">
                  <a:pos x="296" y="60"/>
                </a:cxn>
                <a:cxn ang="0">
                  <a:pos x="18" y="103"/>
                </a:cxn>
                <a:cxn ang="0">
                  <a:pos x="15" y="112"/>
                </a:cxn>
                <a:cxn ang="0">
                  <a:pos x="23" y="100"/>
                </a:cxn>
                <a:cxn ang="0">
                  <a:pos x="321" y="96"/>
                </a:cxn>
                <a:cxn ang="0">
                  <a:pos x="326" y="109"/>
                </a:cxn>
                <a:cxn ang="0">
                  <a:pos x="325" y="104"/>
                </a:cxn>
                <a:cxn ang="0">
                  <a:pos x="321" y="96"/>
                </a:cxn>
              </a:cxnLst>
              <a:rect l="0" t="0" r="r" b="b"/>
              <a:pathLst>
                <a:path w="343" h="393">
                  <a:moveTo>
                    <a:pt x="61" y="373"/>
                  </a:moveTo>
                  <a:lnTo>
                    <a:pt x="0" y="373"/>
                  </a:lnTo>
                  <a:lnTo>
                    <a:pt x="0" y="393"/>
                  </a:lnTo>
                  <a:lnTo>
                    <a:pt x="61" y="393"/>
                  </a:lnTo>
                  <a:lnTo>
                    <a:pt x="61" y="373"/>
                  </a:lnTo>
                  <a:close/>
                  <a:moveTo>
                    <a:pt x="343" y="367"/>
                  </a:moveTo>
                  <a:lnTo>
                    <a:pt x="282" y="367"/>
                  </a:lnTo>
                  <a:lnTo>
                    <a:pt x="282" y="393"/>
                  </a:lnTo>
                  <a:lnTo>
                    <a:pt x="343" y="393"/>
                  </a:lnTo>
                  <a:lnTo>
                    <a:pt x="343" y="367"/>
                  </a:lnTo>
                  <a:close/>
                  <a:moveTo>
                    <a:pt x="61" y="323"/>
                  </a:moveTo>
                  <a:lnTo>
                    <a:pt x="0" y="323"/>
                  </a:lnTo>
                  <a:lnTo>
                    <a:pt x="0" y="367"/>
                  </a:lnTo>
                  <a:lnTo>
                    <a:pt x="61" y="367"/>
                  </a:lnTo>
                  <a:lnTo>
                    <a:pt x="61" y="323"/>
                  </a:lnTo>
                  <a:close/>
                  <a:moveTo>
                    <a:pt x="343" y="317"/>
                  </a:moveTo>
                  <a:lnTo>
                    <a:pt x="282" y="317"/>
                  </a:lnTo>
                  <a:lnTo>
                    <a:pt x="282" y="360"/>
                  </a:lnTo>
                  <a:lnTo>
                    <a:pt x="343" y="360"/>
                  </a:lnTo>
                  <a:lnTo>
                    <a:pt x="343" y="317"/>
                  </a:lnTo>
                  <a:close/>
                  <a:moveTo>
                    <a:pt x="61" y="273"/>
                  </a:moveTo>
                  <a:lnTo>
                    <a:pt x="0" y="273"/>
                  </a:lnTo>
                  <a:lnTo>
                    <a:pt x="0" y="317"/>
                  </a:lnTo>
                  <a:lnTo>
                    <a:pt x="61" y="317"/>
                  </a:lnTo>
                  <a:lnTo>
                    <a:pt x="61" y="273"/>
                  </a:lnTo>
                  <a:close/>
                  <a:moveTo>
                    <a:pt x="343" y="267"/>
                  </a:moveTo>
                  <a:lnTo>
                    <a:pt x="282" y="267"/>
                  </a:lnTo>
                  <a:lnTo>
                    <a:pt x="282" y="310"/>
                  </a:lnTo>
                  <a:lnTo>
                    <a:pt x="343" y="310"/>
                  </a:lnTo>
                  <a:lnTo>
                    <a:pt x="343" y="267"/>
                  </a:lnTo>
                  <a:close/>
                  <a:moveTo>
                    <a:pt x="61" y="226"/>
                  </a:moveTo>
                  <a:lnTo>
                    <a:pt x="0" y="230"/>
                  </a:lnTo>
                  <a:lnTo>
                    <a:pt x="0" y="267"/>
                  </a:lnTo>
                  <a:lnTo>
                    <a:pt x="61" y="267"/>
                  </a:lnTo>
                  <a:lnTo>
                    <a:pt x="61" y="226"/>
                  </a:lnTo>
                  <a:close/>
                  <a:moveTo>
                    <a:pt x="282" y="219"/>
                  </a:moveTo>
                  <a:lnTo>
                    <a:pt x="282" y="260"/>
                  </a:lnTo>
                  <a:lnTo>
                    <a:pt x="343" y="260"/>
                  </a:lnTo>
                  <a:lnTo>
                    <a:pt x="343" y="222"/>
                  </a:lnTo>
                  <a:lnTo>
                    <a:pt x="282" y="219"/>
                  </a:lnTo>
                  <a:close/>
                  <a:moveTo>
                    <a:pt x="4" y="168"/>
                  </a:moveTo>
                  <a:lnTo>
                    <a:pt x="0" y="187"/>
                  </a:lnTo>
                  <a:lnTo>
                    <a:pt x="0" y="215"/>
                  </a:lnTo>
                  <a:lnTo>
                    <a:pt x="61" y="216"/>
                  </a:lnTo>
                  <a:lnTo>
                    <a:pt x="62" y="174"/>
                  </a:lnTo>
                  <a:lnTo>
                    <a:pt x="62" y="171"/>
                  </a:lnTo>
                  <a:lnTo>
                    <a:pt x="4" y="168"/>
                  </a:lnTo>
                  <a:close/>
                  <a:moveTo>
                    <a:pt x="338" y="162"/>
                  </a:moveTo>
                  <a:lnTo>
                    <a:pt x="281" y="165"/>
                  </a:lnTo>
                  <a:lnTo>
                    <a:pt x="281" y="170"/>
                  </a:lnTo>
                  <a:lnTo>
                    <a:pt x="282" y="174"/>
                  </a:lnTo>
                  <a:lnTo>
                    <a:pt x="282" y="210"/>
                  </a:lnTo>
                  <a:lnTo>
                    <a:pt x="343" y="208"/>
                  </a:lnTo>
                  <a:lnTo>
                    <a:pt x="343" y="187"/>
                  </a:lnTo>
                  <a:lnTo>
                    <a:pt x="338" y="162"/>
                  </a:lnTo>
                  <a:close/>
                  <a:moveTo>
                    <a:pt x="3" y="153"/>
                  </a:moveTo>
                  <a:lnTo>
                    <a:pt x="2" y="158"/>
                  </a:lnTo>
                  <a:lnTo>
                    <a:pt x="2" y="163"/>
                  </a:lnTo>
                  <a:lnTo>
                    <a:pt x="1" y="168"/>
                  </a:lnTo>
                  <a:lnTo>
                    <a:pt x="4" y="168"/>
                  </a:lnTo>
                  <a:lnTo>
                    <a:pt x="6" y="154"/>
                  </a:lnTo>
                  <a:lnTo>
                    <a:pt x="3" y="153"/>
                  </a:lnTo>
                  <a:close/>
                  <a:moveTo>
                    <a:pt x="15" y="112"/>
                  </a:moveTo>
                  <a:lnTo>
                    <a:pt x="14" y="114"/>
                  </a:lnTo>
                  <a:lnTo>
                    <a:pt x="6" y="154"/>
                  </a:lnTo>
                  <a:lnTo>
                    <a:pt x="63" y="162"/>
                  </a:lnTo>
                  <a:lnTo>
                    <a:pt x="64" y="150"/>
                  </a:lnTo>
                  <a:lnTo>
                    <a:pt x="68" y="138"/>
                  </a:lnTo>
                  <a:lnTo>
                    <a:pt x="73" y="128"/>
                  </a:lnTo>
                  <a:lnTo>
                    <a:pt x="15" y="112"/>
                  </a:lnTo>
                  <a:close/>
                  <a:moveTo>
                    <a:pt x="339" y="148"/>
                  </a:moveTo>
                  <a:lnTo>
                    <a:pt x="336" y="149"/>
                  </a:lnTo>
                  <a:lnTo>
                    <a:pt x="338" y="162"/>
                  </a:lnTo>
                  <a:lnTo>
                    <a:pt x="341" y="162"/>
                  </a:lnTo>
                  <a:lnTo>
                    <a:pt x="341" y="157"/>
                  </a:lnTo>
                  <a:lnTo>
                    <a:pt x="340" y="152"/>
                  </a:lnTo>
                  <a:lnTo>
                    <a:pt x="339" y="148"/>
                  </a:lnTo>
                  <a:close/>
                  <a:moveTo>
                    <a:pt x="326" y="109"/>
                  </a:moveTo>
                  <a:lnTo>
                    <a:pt x="269" y="124"/>
                  </a:lnTo>
                  <a:lnTo>
                    <a:pt x="274" y="134"/>
                  </a:lnTo>
                  <a:lnTo>
                    <a:pt x="277" y="145"/>
                  </a:lnTo>
                  <a:lnTo>
                    <a:pt x="279" y="157"/>
                  </a:lnTo>
                  <a:lnTo>
                    <a:pt x="336" y="149"/>
                  </a:lnTo>
                  <a:lnTo>
                    <a:pt x="329" y="114"/>
                  </a:lnTo>
                  <a:lnTo>
                    <a:pt x="326" y="109"/>
                  </a:lnTo>
                  <a:close/>
                  <a:moveTo>
                    <a:pt x="172" y="0"/>
                  </a:moveTo>
                  <a:lnTo>
                    <a:pt x="105" y="15"/>
                  </a:lnTo>
                  <a:lnTo>
                    <a:pt x="50" y="55"/>
                  </a:lnTo>
                  <a:lnTo>
                    <a:pt x="23" y="100"/>
                  </a:lnTo>
                  <a:lnTo>
                    <a:pt x="76" y="120"/>
                  </a:lnTo>
                  <a:lnTo>
                    <a:pt x="94" y="96"/>
                  </a:lnTo>
                  <a:lnTo>
                    <a:pt x="116" y="77"/>
                  </a:lnTo>
                  <a:lnTo>
                    <a:pt x="142" y="65"/>
                  </a:lnTo>
                  <a:lnTo>
                    <a:pt x="172" y="60"/>
                  </a:lnTo>
                  <a:lnTo>
                    <a:pt x="296" y="60"/>
                  </a:lnTo>
                  <a:lnTo>
                    <a:pt x="293" y="55"/>
                  </a:lnTo>
                  <a:lnTo>
                    <a:pt x="238" y="15"/>
                  </a:lnTo>
                  <a:lnTo>
                    <a:pt x="172" y="0"/>
                  </a:lnTo>
                  <a:close/>
                  <a:moveTo>
                    <a:pt x="296" y="60"/>
                  </a:moveTo>
                  <a:lnTo>
                    <a:pt x="172" y="60"/>
                  </a:lnTo>
                  <a:lnTo>
                    <a:pt x="200" y="64"/>
                  </a:lnTo>
                  <a:lnTo>
                    <a:pt x="226" y="76"/>
                  </a:lnTo>
                  <a:lnTo>
                    <a:pt x="248" y="94"/>
                  </a:lnTo>
                  <a:lnTo>
                    <a:pt x="265" y="117"/>
                  </a:lnTo>
                  <a:lnTo>
                    <a:pt x="319" y="97"/>
                  </a:lnTo>
                  <a:lnTo>
                    <a:pt x="296" y="60"/>
                  </a:lnTo>
                  <a:close/>
                  <a:moveTo>
                    <a:pt x="21" y="99"/>
                  </a:moveTo>
                  <a:lnTo>
                    <a:pt x="18" y="103"/>
                  </a:lnTo>
                  <a:lnTo>
                    <a:pt x="16" y="108"/>
                  </a:lnTo>
                  <a:lnTo>
                    <a:pt x="15" y="112"/>
                  </a:lnTo>
                  <a:lnTo>
                    <a:pt x="23" y="100"/>
                  </a:lnTo>
                  <a:lnTo>
                    <a:pt x="21" y="99"/>
                  </a:lnTo>
                  <a:close/>
                  <a:moveTo>
                    <a:pt x="321" y="96"/>
                  </a:moveTo>
                  <a:lnTo>
                    <a:pt x="319" y="97"/>
                  </a:lnTo>
                  <a:lnTo>
                    <a:pt x="326" y="109"/>
                  </a:lnTo>
                  <a:lnTo>
                    <a:pt x="327" y="108"/>
                  </a:lnTo>
                  <a:lnTo>
                    <a:pt x="325" y="104"/>
                  </a:lnTo>
                  <a:lnTo>
                    <a:pt x="323" y="100"/>
                  </a:lnTo>
                  <a:lnTo>
                    <a:pt x="321" y="96"/>
                  </a:lnTo>
                  <a:close/>
                </a:path>
              </a:pathLst>
            </a:custGeom>
            <a:solidFill>
              <a:srgbClr val="BEC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7" name="AutoShape 19"/>
            <p:cNvSpPr>
              <a:spLocks/>
            </p:cNvSpPr>
            <p:nvPr/>
          </p:nvSpPr>
          <p:spPr bwMode="auto">
            <a:xfrm>
              <a:off x="6013" y="1281"/>
              <a:ext cx="343" cy="278"/>
            </a:xfrm>
            <a:custGeom>
              <a:avLst/>
              <a:gdLst/>
              <a:ahLst/>
              <a:cxnLst>
                <a:cxn ang="0">
                  <a:pos x="0" y="271"/>
                </a:cxn>
                <a:cxn ang="0">
                  <a:pos x="61" y="277"/>
                </a:cxn>
                <a:cxn ang="0">
                  <a:pos x="61" y="221"/>
                </a:cxn>
                <a:cxn ang="0">
                  <a:pos x="0" y="227"/>
                </a:cxn>
                <a:cxn ang="0">
                  <a:pos x="61" y="221"/>
                </a:cxn>
                <a:cxn ang="0">
                  <a:pos x="0" y="171"/>
                </a:cxn>
                <a:cxn ang="0">
                  <a:pos x="61" y="177"/>
                </a:cxn>
                <a:cxn ang="0">
                  <a:pos x="61" y="120"/>
                </a:cxn>
                <a:cxn ang="0">
                  <a:pos x="0" y="134"/>
                </a:cxn>
                <a:cxn ang="0">
                  <a:pos x="61" y="120"/>
                </a:cxn>
                <a:cxn ang="0">
                  <a:pos x="3" y="57"/>
                </a:cxn>
                <a:cxn ang="0">
                  <a:pos x="1" y="72"/>
                </a:cxn>
                <a:cxn ang="0">
                  <a:pos x="62" y="69"/>
                </a:cxn>
                <a:cxn ang="0">
                  <a:pos x="76" y="24"/>
                </a:cxn>
                <a:cxn ang="0">
                  <a:pos x="18" y="7"/>
                </a:cxn>
                <a:cxn ang="0">
                  <a:pos x="15" y="16"/>
                </a:cxn>
                <a:cxn ang="0">
                  <a:pos x="75" y="26"/>
                </a:cxn>
                <a:cxn ang="0">
                  <a:pos x="327" y="12"/>
                </a:cxn>
                <a:cxn ang="0">
                  <a:pos x="323" y="4"/>
                </a:cxn>
                <a:cxn ang="0">
                  <a:pos x="265" y="21"/>
                </a:cxn>
                <a:cxn ang="0">
                  <a:pos x="269" y="28"/>
                </a:cxn>
                <a:cxn ang="0">
                  <a:pos x="341" y="66"/>
                </a:cxn>
                <a:cxn ang="0">
                  <a:pos x="340" y="57"/>
                </a:cxn>
                <a:cxn ang="0">
                  <a:pos x="280" y="61"/>
                </a:cxn>
                <a:cxn ang="0">
                  <a:pos x="281" y="69"/>
                </a:cxn>
                <a:cxn ang="0">
                  <a:pos x="343" y="264"/>
                </a:cxn>
                <a:cxn ang="0">
                  <a:pos x="282" y="271"/>
                </a:cxn>
                <a:cxn ang="0">
                  <a:pos x="343" y="264"/>
                </a:cxn>
                <a:cxn ang="0">
                  <a:pos x="282" y="214"/>
                </a:cxn>
                <a:cxn ang="0">
                  <a:pos x="343" y="221"/>
                </a:cxn>
                <a:cxn ang="0">
                  <a:pos x="343" y="164"/>
                </a:cxn>
                <a:cxn ang="0">
                  <a:pos x="282" y="171"/>
                </a:cxn>
                <a:cxn ang="0">
                  <a:pos x="343" y="164"/>
                </a:cxn>
                <a:cxn ang="0">
                  <a:pos x="282" y="114"/>
                </a:cxn>
                <a:cxn ang="0">
                  <a:pos x="343" y="126"/>
                </a:cxn>
              </a:cxnLst>
              <a:rect l="0" t="0" r="r" b="b"/>
              <a:pathLst>
                <a:path w="343" h="278">
                  <a:moveTo>
                    <a:pt x="61" y="271"/>
                  </a:moveTo>
                  <a:lnTo>
                    <a:pt x="0" y="271"/>
                  </a:lnTo>
                  <a:lnTo>
                    <a:pt x="0" y="277"/>
                  </a:lnTo>
                  <a:lnTo>
                    <a:pt x="61" y="277"/>
                  </a:lnTo>
                  <a:lnTo>
                    <a:pt x="61" y="271"/>
                  </a:lnTo>
                  <a:close/>
                  <a:moveTo>
                    <a:pt x="61" y="221"/>
                  </a:moveTo>
                  <a:lnTo>
                    <a:pt x="0" y="221"/>
                  </a:lnTo>
                  <a:lnTo>
                    <a:pt x="0" y="227"/>
                  </a:lnTo>
                  <a:lnTo>
                    <a:pt x="61" y="227"/>
                  </a:lnTo>
                  <a:lnTo>
                    <a:pt x="61" y="221"/>
                  </a:lnTo>
                  <a:close/>
                  <a:moveTo>
                    <a:pt x="61" y="171"/>
                  </a:moveTo>
                  <a:lnTo>
                    <a:pt x="0" y="171"/>
                  </a:lnTo>
                  <a:lnTo>
                    <a:pt x="0" y="177"/>
                  </a:lnTo>
                  <a:lnTo>
                    <a:pt x="61" y="177"/>
                  </a:lnTo>
                  <a:lnTo>
                    <a:pt x="61" y="171"/>
                  </a:lnTo>
                  <a:close/>
                  <a:moveTo>
                    <a:pt x="61" y="120"/>
                  </a:moveTo>
                  <a:lnTo>
                    <a:pt x="0" y="119"/>
                  </a:lnTo>
                  <a:lnTo>
                    <a:pt x="0" y="134"/>
                  </a:lnTo>
                  <a:lnTo>
                    <a:pt x="61" y="130"/>
                  </a:lnTo>
                  <a:lnTo>
                    <a:pt x="61" y="120"/>
                  </a:lnTo>
                  <a:close/>
                  <a:moveTo>
                    <a:pt x="63" y="66"/>
                  </a:moveTo>
                  <a:lnTo>
                    <a:pt x="3" y="57"/>
                  </a:lnTo>
                  <a:lnTo>
                    <a:pt x="2" y="67"/>
                  </a:lnTo>
                  <a:lnTo>
                    <a:pt x="1" y="72"/>
                  </a:lnTo>
                  <a:lnTo>
                    <a:pt x="62" y="75"/>
                  </a:lnTo>
                  <a:lnTo>
                    <a:pt x="62" y="69"/>
                  </a:lnTo>
                  <a:lnTo>
                    <a:pt x="63" y="66"/>
                  </a:lnTo>
                  <a:close/>
                  <a:moveTo>
                    <a:pt x="76" y="24"/>
                  </a:moveTo>
                  <a:lnTo>
                    <a:pt x="21" y="3"/>
                  </a:lnTo>
                  <a:lnTo>
                    <a:pt x="18" y="7"/>
                  </a:lnTo>
                  <a:lnTo>
                    <a:pt x="17" y="12"/>
                  </a:lnTo>
                  <a:lnTo>
                    <a:pt x="15" y="16"/>
                  </a:lnTo>
                  <a:lnTo>
                    <a:pt x="73" y="32"/>
                  </a:lnTo>
                  <a:lnTo>
                    <a:pt x="75" y="26"/>
                  </a:lnTo>
                  <a:lnTo>
                    <a:pt x="76" y="24"/>
                  </a:lnTo>
                  <a:close/>
                  <a:moveTo>
                    <a:pt x="327" y="12"/>
                  </a:moveTo>
                  <a:lnTo>
                    <a:pt x="325" y="8"/>
                  </a:lnTo>
                  <a:lnTo>
                    <a:pt x="323" y="4"/>
                  </a:lnTo>
                  <a:lnTo>
                    <a:pt x="321" y="0"/>
                  </a:lnTo>
                  <a:lnTo>
                    <a:pt x="265" y="21"/>
                  </a:lnTo>
                  <a:lnTo>
                    <a:pt x="268" y="26"/>
                  </a:lnTo>
                  <a:lnTo>
                    <a:pt x="269" y="28"/>
                  </a:lnTo>
                  <a:lnTo>
                    <a:pt x="327" y="12"/>
                  </a:lnTo>
                  <a:close/>
                  <a:moveTo>
                    <a:pt x="341" y="66"/>
                  </a:moveTo>
                  <a:lnTo>
                    <a:pt x="341" y="61"/>
                  </a:lnTo>
                  <a:lnTo>
                    <a:pt x="340" y="57"/>
                  </a:lnTo>
                  <a:lnTo>
                    <a:pt x="339" y="52"/>
                  </a:lnTo>
                  <a:lnTo>
                    <a:pt x="280" y="61"/>
                  </a:lnTo>
                  <a:lnTo>
                    <a:pt x="280" y="66"/>
                  </a:lnTo>
                  <a:lnTo>
                    <a:pt x="281" y="69"/>
                  </a:lnTo>
                  <a:lnTo>
                    <a:pt x="341" y="66"/>
                  </a:lnTo>
                  <a:close/>
                  <a:moveTo>
                    <a:pt x="343" y="264"/>
                  </a:moveTo>
                  <a:lnTo>
                    <a:pt x="282" y="264"/>
                  </a:lnTo>
                  <a:lnTo>
                    <a:pt x="282" y="271"/>
                  </a:lnTo>
                  <a:lnTo>
                    <a:pt x="343" y="271"/>
                  </a:lnTo>
                  <a:lnTo>
                    <a:pt x="343" y="264"/>
                  </a:lnTo>
                  <a:close/>
                  <a:moveTo>
                    <a:pt x="343" y="214"/>
                  </a:moveTo>
                  <a:lnTo>
                    <a:pt x="282" y="214"/>
                  </a:lnTo>
                  <a:lnTo>
                    <a:pt x="282" y="221"/>
                  </a:lnTo>
                  <a:lnTo>
                    <a:pt x="343" y="221"/>
                  </a:lnTo>
                  <a:lnTo>
                    <a:pt x="343" y="214"/>
                  </a:lnTo>
                  <a:close/>
                  <a:moveTo>
                    <a:pt x="343" y="164"/>
                  </a:moveTo>
                  <a:lnTo>
                    <a:pt x="282" y="164"/>
                  </a:lnTo>
                  <a:lnTo>
                    <a:pt x="282" y="171"/>
                  </a:lnTo>
                  <a:lnTo>
                    <a:pt x="343" y="171"/>
                  </a:lnTo>
                  <a:lnTo>
                    <a:pt x="343" y="164"/>
                  </a:lnTo>
                  <a:close/>
                  <a:moveTo>
                    <a:pt x="343" y="112"/>
                  </a:moveTo>
                  <a:lnTo>
                    <a:pt x="282" y="114"/>
                  </a:lnTo>
                  <a:lnTo>
                    <a:pt x="282" y="123"/>
                  </a:lnTo>
                  <a:lnTo>
                    <a:pt x="343" y="126"/>
                  </a:lnTo>
                  <a:lnTo>
                    <a:pt x="343" y="112"/>
                  </a:lnTo>
                  <a:close/>
                </a:path>
              </a:pathLst>
            </a:custGeom>
            <a:solidFill>
              <a:srgbClr val="959C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AutoShape 18"/>
            <p:cNvSpPr>
              <a:spLocks/>
            </p:cNvSpPr>
            <p:nvPr/>
          </p:nvSpPr>
          <p:spPr bwMode="auto">
            <a:xfrm>
              <a:off x="6092" y="1265"/>
              <a:ext cx="184" cy="233"/>
            </a:xfrm>
            <a:custGeom>
              <a:avLst/>
              <a:gdLst/>
              <a:ahLst/>
              <a:cxnLst>
                <a:cxn ang="0">
                  <a:pos x="0" y="176"/>
                </a:cxn>
                <a:cxn ang="0">
                  <a:pos x="33" y="232"/>
                </a:cxn>
                <a:cxn ang="0">
                  <a:pos x="82" y="176"/>
                </a:cxn>
                <a:cxn ang="0">
                  <a:pos x="40" y="232"/>
                </a:cxn>
                <a:cxn ang="0">
                  <a:pos x="82" y="176"/>
                </a:cxn>
                <a:cxn ang="0">
                  <a:pos x="101" y="176"/>
                </a:cxn>
                <a:cxn ang="0">
                  <a:pos x="144" y="232"/>
                </a:cxn>
                <a:cxn ang="0">
                  <a:pos x="183" y="176"/>
                </a:cxn>
                <a:cxn ang="0">
                  <a:pos x="150" y="232"/>
                </a:cxn>
                <a:cxn ang="0">
                  <a:pos x="183" y="176"/>
                </a:cxn>
                <a:cxn ang="0">
                  <a:pos x="0" y="116"/>
                </a:cxn>
                <a:cxn ang="0">
                  <a:pos x="33" y="169"/>
                </a:cxn>
                <a:cxn ang="0">
                  <a:pos x="82" y="116"/>
                </a:cxn>
                <a:cxn ang="0">
                  <a:pos x="40" y="169"/>
                </a:cxn>
                <a:cxn ang="0">
                  <a:pos x="82" y="116"/>
                </a:cxn>
                <a:cxn ang="0">
                  <a:pos x="101" y="116"/>
                </a:cxn>
                <a:cxn ang="0">
                  <a:pos x="144" y="169"/>
                </a:cxn>
                <a:cxn ang="0">
                  <a:pos x="183" y="116"/>
                </a:cxn>
                <a:cxn ang="0">
                  <a:pos x="150" y="169"/>
                </a:cxn>
                <a:cxn ang="0">
                  <a:pos x="183" y="116"/>
                </a:cxn>
                <a:cxn ang="0">
                  <a:pos x="12" y="49"/>
                </a:cxn>
                <a:cxn ang="0">
                  <a:pos x="3" y="73"/>
                </a:cxn>
                <a:cxn ang="0">
                  <a:pos x="0" y="99"/>
                </a:cxn>
                <a:cxn ang="0">
                  <a:pos x="33" y="109"/>
                </a:cxn>
                <a:cxn ang="0">
                  <a:pos x="82" y="49"/>
                </a:cxn>
                <a:cxn ang="0">
                  <a:pos x="40" y="109"/>
                </a:cxn>
                <a:cxn ang="0">
                  <a:pos x="82" y="49"/>
                </a:cxn>
                <a:cxn ang="0">
                  <a:pos x="101" y="49"/>
                </a:cxn>
                <a:cxn ang="0">
                  <a:pos x="144" y="109"/>
                </a:cxn>
                <a:cxn ang="0">
                  <a:pos x="171" y="49"/>
                </a:cxn>
                <a:cxn ang="0">
                  <a:pos x="150" y="109"/>
                </a:cxn>
                <a:cxn ang="0">
                  <a:pos x="183" y="99"/>
                </a:cxn>
                <a:cxn ang="0">
                  <a:pos x="180" y="73"/>
                </a:cxn>
                <a:cxn ang="0">
                  <a:pos x="171" y="49"/>
                </a:cxn>
                <a:cxn ang="0">
                  <a:pos x="29" y="26"/>
                </a:cxn>
                <a:cxn ang="0">
                  <a:pos x="21" y="36"/>
                </a:cxn>
                <a:cxn ang="0">
                  <a:pos x="33" y="22"/>
                </a:cxn>
                <a:cxn ang="0">
                  <a:pos x="150" y="36"/>
                </a:cxn>
                <a:cxn ang="0">
                  <a:pos x="159" y="31"/>
                </a:cxn>
                <a:cxn ang="0">
                  <a:pos x="150" y="22"/>
                </a:cxn>
                <a:cxn ang="0">
                  <a:pos x="71" y="2"/>
                </a:cxn>
                <a:cxn ang="0">
                  <a:pos x="49" y="11"/>
                </a:cxn>
                <a:cxn ang="0">
                  <a:pos x="40" y="36"/>
                </a:cxn>
                <a:cxn ang="0">
                  <a:pos x="82" y="0"/>
                </a:cxn>
                <a:cxn ang="0">
                  <a:pos x="101" y="36"/>
                </a:cxn>
                <a:cxn ang="0">
                  <a:pos x="144" y="17"/>
                </a:cxn>
                <a:cxn ang="0">
                  <a:pos x="123" y="6"/>
                </a:cxn>
                <a:cxn ang="0">
                  <a:pos x="101" y="0"/>
                </a:cxn>
              </a:cxnLst>
              <a:rect l="0" t="0" r="r" b="b"/>
              <a:pathLst>
                <a:path w="184" h="233">
                  <a:moveTo>
                    <a:pt x="33" y="176"/>
                  </a:moveTo>
                  <a:lnTo>
                    <a:pt x="0" y="176"/>
                  </a:lnTo>
                  <a:lnTo>
                    <a:pt x="0" y="232"/>
                  </a:lnTo>
                  <a:lnTo>
                    <a:pt x="33" y="232"/>
                  </a:lnTo>
                  <a:lnTo>
                    <a:pt x="33" y="176"/>
                  </a:lnTo>
                  <a:close/>
                  <a:moveTo>
                    <a:pt x="82" y="176"/>
                  </a:moveTo>
                  <a:lnTo>
                    <a:pt x="40" y="176"/>
                  </a:lnTo>
                  <a:lnTo>
                    <a:pt x="40" y="232"/>
                  </a:lnTo>
                  <a:lnTo>
                    <a:pt x="82" y="232"/>
                  </a:lnTo>
                  <a:lnTo>
                    <a:pt x="82" y="176"/>
                  </a:lnTo>
                  <a:close/>
                  <a:moveTo>
                    <a:pt x="144" y="176"/>
                  </a:moveTo>
                  <a:lnTo>
                    <a:pt x="101" y="176"/>
                  </a:lnTo>
                  <a:lnTo>
                    <a:pt x="101" y="232"/>
                  </a:lnTo>
                  <a:lnTo>
                    <a:pt x="144" y="232"/>
                  </a:lnTo>
                  <a:lnTo>
                    <a:pt x="144" y="176"/>
                  </a:lnTo>
                  <a:close/>
                  <a:moveTo>
                    <a:pt x="183" y="176"/>
                  </a:moveTo>
                  <a:lnTo>
                    <a:pt x="150" y="176"/>
                  </a:lnTo>
                  <a:lnTo>
                    <a:pt x="150" y="232"/>
                  </a:lnTo>
                  <a:lnTo>
                    <a:pt x="183" y="232"/>
                  </a:lnTo>
                  <a:lnTo>
                    <a:pt x="183" y="176"/>
                  </a:lnTo>
                  <a:close/>
                  <a:moveTo>
                    <a:pt x="33" y="116"/>
                  </a:moveTo>
                  <a:lnTo>
                    <a:pt x="0" y="116"/>
                  </a:lnTo>
                  <a:lnTo>
                    <a:pt x="0" y="169"/>
                  </a:lnTo>
                  <a:lnTo>
                    <a:pt x="33" y="169"/>
                  </a:lnTo>
                  <a:lnTo>
                    <a:pt x="33" y="116"/>
                  </a:lnTo>
                  <a:close/>
                  <a:moveTo>
                    <a:pt x="82" y="116"/>
                  </a:moveTo>
                  <a:lnTo>
                    <a:pt x="40" y="116"/>
                  </a:lnTo>
                  <a:lnTo>
                    <a:pt x="40" y="169"/>
                  </a:lnTo>
                  <a:lnTo>
                    <a:pt x="82" y="169"/>
                  </a:lnTo>
                  <a:lnTo>
                    <a:pt x="82" y="116"/>
                  </a:lnTo>
                  <a:close/>
                  <a:moveTo>
                    <a:pt x="144" y="116"/>
                  </a:moveTo>
                  <a:lnTo>
                    <a:pt x="101" y="116"/>
                  </a:lnTo>
                  <a:lnTo>
                    <a:pt x="101" y="169"/>
                  </a:lnTo>
                  <a:lnTo>
                    <a:pt x="144" y="169"/>
                  </a:lnTo>
                  <a:lnTo>
                    <a:pt x="144" y="116"/>
                  </a:lnTo>
                  <a:close/>
                  <a:moveTo>
                    <a:pt x="183" y="116"/>
                  </a:moveTo>
                  <a:lnTo>
                    <a:pt x="150" y="116"/>
                  </a:lnTo>
                  <a:lnTo>
                    <a:pt x="150" y="169"/>
                  </a:lnTo>
                  <a:lnTo>
                    <a:pt x="183" y="169"/>
                  </a:lnTo>
                  <a:lnTo>
                    <a:pt x="183" y="116"/>
                  </a:lnTo>
                  <a:close/>
                  <a:moveTo>
                    <a:pt x="33" y="49"/>
                  </a:moveTo>
                  <a:lnTo>
                    <a:pt x="12" y="49"/>
                  </a:lnTo>
                  <a:lnTo>
                    <a:pt x="7" y="61"/>
                  </a:lnTo>
                  <a:lnTo>
                    <a:pt x="3" y="73"/>
                  </a:lnTo>
                  <a:lnTo>
                    <a:pt x="1" y="86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33" y="109"/>
                  </a:lnTo>
                  <a:lnTo>
                    <a:pt x="33" y="49"/>
                  </a:lnTo>
                  <a:close/>
                  <a:moveTo>
                    <a:pt x="82" y="49"/>
                  </a:moveTo>
                  <a:lnTo>
                    <a:pt x="40" y="49"/>
                  </a:lnTo>
                  <a:lnTo>
                    <a:pt x="40" y="109"/>
                  </a:lnTo>
                  <a:lnTo>
                    <a:pt x="82" y="109"/>
                  </a:lnTo>
                  <a:lnTo>
                    <a:pt x="82" y="49"/>
                  </a:lnTo>
                  <a:close/>
                  <a:moveTo>
                    <a:pt x="144" y="49"/>
                  </a:moveTo>
                  <a:lnTo>
                    <a:pt x="101" y="49"/>
                  </a:lnTo>
                  <a:lnTo>
                    <a:pt x="101" y="109"/>
                  </a:lnTo>
                  <a:lnTo>
                    <a:pt x="144" y="109"/>
                  </a:lnTo>
                  <a:lnTo>
                    <a:pt x="144" y="49"/>
                  </a:lnTo>
                  <a:close/>
                  <a:moveTo>
                    <a:pt x="171" y="49"/>
                  </a:moveTo>
                  <a:lnTo>
                    <a:pt x="150" y="49"/>
                  </a:lnTo>
                  <a:lnTo>
                    <a:pt x="150" y="109"/>
                  </a:lnTo>
                  <a:lnTo>
                    <a:pt x="183" y="109"/>
                  </a:lnTo>
                  <a:lnTo>
                    <a:pt x="183" y="99"/>
                  </a:lnTo>
                  <a:lnTo>
                    <a:pt x="182" y="86"/>
                  </a:lnTo>
                  <a:lnTo>
                    <a:pt x="180" y="73"/>
                  </a:lnTo>
                  <a:lnTo>
                    <a:pt x="176" y="61"/>
                  </a:lnTo>
                  <a:lnTo>
                    <a:pt x="171" y="49"/>
                  </a:lnTo>
                  <a:close/>
                  <a:moveTo>
                    <a:pt x="33" y="22"/>
                  </a:moveTo>
                  <a:lnTo>
                    <a:pt x="29" y="26"/>
                  </a:lnTo>
                  <a:lnTo>
                    <a:pt x="24" y="31"/>
                  </a:lnTo>
                  <a:lnTo>
                    <a:pt x="21" y="36"/>
                  </a:lnTo>
                  <a:lnTo>
                    <a:pt x="33" y="36"/>
                  </a:lnTo>
                  <a:lnTo>
                    <a:pt x="33" y="22"/>
                  </a:lnTo>
                  <a:close/>
                  <a:moveTo>
                    <a:pt x="150" y="22"/>
                  </a:moveTo>
                  <a:lnTo>
                    <a:pt x="150" y="36"/>
                  </a:lnTo>
                  <a:lnTo>
                    <a:pt x="162" y="36"/>
                  </a:lnTo>
                  <a:lnTo>
                    <a:pt x="159" y="31"/>
                  </a:lnTo>
                  <a:lnTo>
                    <a:pt x="154" y="26"/>
                  </a:lnTo>
                  <a:lnTo>
                    <a:pt x="150" y="22"/>
                  </a:lnTo>
                  <a:close/>
                  <a:moveTo>
                    <a:pt x="82" y="0"/>
                  </a:moveTo>
                  <a:lnTo>
                    <a:pt x="71" y="2"/>
                  </a:lnTo>
                  <a:lnTo>
                    <a:pt x="60" y="6"/>
                  </a:lnTo>
                  <a:lnTo>
                    <a:pt x="49" y="11"/>
                  </a:lnTo>
                  <a:lnTo>
                    <a:pt x="40" y="17"/>
                  </a:lnTo>
                  <a:lnTo>
                    <a:pt x="40" y="36"/>
                  </a:lnTo>
                  <a:lnTo>
                    <a:pt x="82" y="36"/>
                  </a:lnTo>
                  <a:lnTo>
                    <a:pt x="82" y="0"/>
                  </a:lnTo>
                  <a:close/>
                  <a:moveTo>
                    <a:pt x="101" y="0"/>
                  </a:moveTo>
                  <a:lnTo>
                    <a:pt x="101" y="36"/>
                  </a:lnTo>
                  <a:lnTo>
                    <a:pt x="144" y="36"/>
                  </a:lnTo>
                  <a:lnTo>
                    <a:pt x="144" y="17"/>
                  </a:lnTo>
                  <a:lnTo>
                    <a:pt x="134" y="11"/>
                  </a:lnTo>
                  <a:lnTo>
                    <a:pt x="123" y="6"/>
                  </a:lnTo>
                  <a:lnTo>
                    <a:pt x="112" y="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65A5C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5" name="AutoShape 17"/>
            <p:cNvSpPr>
              <a:spLocks/>
            </p:cNvSpPr>
            <p:nvPr/>
          </p:nvSpPr>
          <p:spPr bwMode="auto">
            <a:xfrm>
              <a:off x="6074" y="1245"/>
              <a:ext cx="221" cy="333"/>
            </a:xfrm>
            <a:custGeom>
              <a:avLst/>
              <a:gdLst/>
              <a:ahLst/>
              <a:cxnLst>
                <a:cxn ang="0">
                  <a:pos x="55" y="17"/>
                </a:cxn>
                <a:cxn ang="0">
                  <a:pos x="14" y="62"/>
                </a:cxn>
                <a:cxn ang="0">
                  <a:pos x="3" y="90"/>
                </a:cxn>
                <a:cxn ang="0">
                  <a:pos x="1" y="114"/>
                </a:cxn>
                <a:cxn ang="0">
                  <a:pos x="221" y="313"/>
                </a:cxn>
                <a:cxn ang="0">
                  <a:pos x="221" y="287"/>
                </a:cxn>
                <a:cxn ang="0">
                  <a:pos x="19" y="197"/>
                </a:cxn>
                <a:cxn ang="0">
                  <a:pos x="19" y="190"/>
                </a:cxn>
                <a:cxn ang="0">
                  <a:pos x="221" y="130"/>
                </a:cxn>
                <a:cxn ang="0">
                  <a:pos x="19" y="130"/>
                </a:cxn>
                <a:cxn ang="0">
                  <a:pos x="22" y="94"/>
                </a:cxn>
                <a:cxn ang="0">
                  <a:pos x="211" y="70"/>
                </a:cxn>
                <a:cxn ang="0">
                  <a:pos x="204" y="57"/>
                </a:cxn>
                <a:cxn ang="0">
                  <a:pos x="43" y="52"/>
                </a:cxn>
                <a:cxn ang="0">
                  <a:pos x="59" y="43"/>
                </a:cxn>
                <a:cxn ang="0">
                  <a:pos x="79" y="27"/>
                </a:cxn>
                <a:cxn ang="0">
                  <a:pos x="171" y="21"/>
                </a:cxn>
                <a:cxn ang="0">
                  <a:pos x="111" y="0"/>
                </a:cxn>
                <a:cxn ang="0">
                  <a:pos x="172" y="313"/>
                </a:cxn>
                <a:cxn ang="0">
                  <a:pos x="59" y="197"/>
                </a:cxn>
                <a:cxn ang="0">
                  <a:pos x="59" y="253"/>
                </a:cxn>
                <a:cxn ang="0">
                  <a:pos x="101" y="197"/>
                </a:cxn>
                <a:cxn ang="0">
                  <a:pos x="120" y="197"/>
                </a:cxn>
                <a:cxn ang="0">
                  <a:pos x="163" y="253"/>
                </a:cxn>
                <a:cxn ang="0">
                  <a:pos x="221" y="197"/>
                </a:cxn>
                <a:cxn ang="0">
                  <a:pos x="221" y="253"/>
                </a:cxn>
                <a:cxn ang="0">
                  <a:pos x="52" y="137"/>
                </a:cxn>
                <a:cxn ang="0">
                  <a:pos x="59" y="137"/>
                </a:cxn>
                <a:cxn ang="0">
                  <a:pos x="101" y="190"/>
                </a:cxn>
                <a:cxn ang="0">
                  <a:pos x="169" y="137"/>
                </a:cxn>
                <a:cxn ang="0">
                  <a:pos x="169" y="190"/>
                </a:cxn>
                <a:cxn ang="0">
                  <a:pos x="202" y="137"/>
                </a:cxn>
                <a:cxn ang="0">
                  <a:pos x="221" y="137"/>
                </a:cxn>
                <a:cxn ang="0">
                  <a:pos x="101" y="130"/>
                </a:cxn>
                <a:cxn ang="0">
                  <a:pos x="169" y="70"/>
                </a:cxn>
                <a:cxn ang="0">
                  <a:pos x="221" y="130"/>
                </a:cxn>
                <a:cxn ang="0">
                  <a:pos x="169" y="70"/>
                </a:cxn>
                <a:cxn ang="0">
                  <a:pos x="52" y="130"/>
                </a:cxn>
                <a:cxn ang="0">
                  <a:pos x="211" y="70"/>
                </a:cxn>
                <a:cxn ang="0">
                  <a:pos x="199" y="94"/>
                </a:cxn>
                <a:cxn ang="0">
                  <a:pos x="202" y="130"/>
                </a:cxn>
                <a:cxn ang="0">
                  <a:pos x="220" y="110"/>
                </a:cxn>
                <a:cxn ang="0">
                  <a:pos x="216" y="85"/>
                </a:cxn>
                <a:cxn ang="0">
                  <a:pos x="59" y="43"/>
                </a:cxn>
                <a:cxn ang="0">
                  <a:pos x="59" y="57"/>
                </a:cxn>
                <a:cxn ang="0">
                  <a:pos x="101" y="21"/>
                </a:cxn>
                <a:cxn ang="0">
                  <a:pos x="120" y="21"/>
                </a:cxn>
                <a:cxn ang="0">
                  <a:pos x="131" y="23"/>
                </a:cxn>
                <a:cxn ang="0">
                  <a:pos x="163" y="38"/>
                </a:cxn>
                <a:cxn ang="0">
                  <a:pos x="169" y="43"/>
                </a:cxn>
                <a:cxn ang="0">
                  <a:pos x="171" y="21"/>
                </a:cxn>
                <a:cxn ang="0">
                  <a:pos x="173" y="47"/>
                </a:cxn>
                <a:cxn ang="0">
                  <a:pos x="204" y="57"/>
                </a:cxn>
              </a:cxnLst>
              <a:rect l="0" t="0" r="r" b="b"/>
              <a:pathLst>
                <a:path w="221" h="333">
                  <a:moveTo>
                    <a:pt x="111" y="0"/>
                  </a:moveTo>
                  <a:lnTo>
                    <a:pt x="81" y="5"/>
                  </a:lnTo>
                  <a:lnTo>
                    <a:pt x="55" y="17"/>
                  </a:lnTo>
                  <a:lnTo>
                    <a:pt x="33" y="36"/>
                  </a:lnTo>
                  <a:lnTo>
                    <a:pt x="15" y="60"/>
                  </a:lnTo>
                  <a:lnTo>
                    <a:pt x="14" y="62"/>
                  </a:lnTo>
                  <a:lnTo>
                    <a:pt x="13" y="65"/>
                  </a:lnTo>
                  <a:lnTo>
                    <a:pt x="7" y="78"/>
                  </a:lnTo>
                  <a:lnTo>
                    <a:pt x="3" y="90"/>
                  </a:lnTo>
                  <a:lnTo>
                    <a:pt x="1" y="105"/>
                  </a:lnTo>
                  <a:lnTo>
                    <a:pt x="1" y="108"/>
                  </a:lnTo>
                  <a:lnTo>
                    <a:pt x="1" y="114"/>
                  </a:lnTo>
                  <a:lnTo>
                    <a:pt x="0" y="333"/>
                  </a:lnTo>
                  <a:lnTo>
                    <a:pt x="221" y="333"/>
                  </a:lnTo>
                  <a:lnTo>
                    <a:pt x="221" y="313"/>
                  </a:lnTo>
                  <a:lnTo>
                    <a:pt x="49" y="313"/>
                  </a:lnTo>
                  <a:lnTo>
                    <a:pt x="49" y="287"/>
                  </a:lnTo>
                  <a:lnTo>
                    <a:pt x="221" y="287"/>
                  </a:lnTo>
                  <a:lnTo>
                    <a:pt x="221" y="253"/>
                  </a:lnTo>
                  <a:lnTo>
                    <a:pt x="19" y="253"/>
                  </a:lnTo>
                  <a:lnTo>
                    <a:pt x="19" y="197"/>
                  </a:lnTo>
                  <a:lnTo>
                    <a:pt x="221" y="197"/>
                  </a:lnTo>
                  <a:lnTo>
                    <a:pt x="221" y="190"/>
                  </a:lnTo>
                  <a:lnTo>
                    <a:pt x="19" y="190"/>
                  </a:lnTo>
                  <a:lnTo>
                    <a:pt x="19" y="137"/>
                  </a:lnTo>
                  <a:lnTo>
                    <a:pt x="221" y="137"/>
                  </a:lnTo>
                  <a:lnTo>
                    <a:pt x="221" y="130"/>
                  </a:lnTo>
                  <a:lnTo>
                    <a:pt x="59" y="130"/>
                  </a:lnTo>
                  <a:lnTo>
                    <a:pt x="19" y="130"/>
                  </a:lnTo>
                  <a:lnTo>
                    <a:pt x="19" y="117"/>
                  </a:lnTo>
                  <a:lnTo>
                    <a:pt x="20" y="107"/>
                  </a:lnTo>
                  <a:lnTo>
                    <a:pt x="22" y="94"/>
                  </a:lnTo>
                  <a:lnTo>
                    <a:pt x="26" y="82"/>
                  </a:lnTo>
                  <a:lnTo>
                    <a:pt x="31" y="70"/>
                  </a:lnTo>
                  <a:lnTo>
                    <a:pt x="211" y="70"/>
                  </a:lnTo>
                  <a:lnTo>
                    <a:pt x="207" y="62"/>
                  </a:lnTo>
                  <a:lnTo>
                    <a:pt x="205" y="59"/>
                  </a:lnTo>
                  <a:lnTo>
                    <a:pt x="204" y="57"/>
                  </a:lnTo>
                  <a:lnTo>
                    <a:pt x="40" y="57"/>
                  </a:lnTo>
                  <a:lnTo>
                    <a:pt x="43" y="52"/>
                  </a:lnTo>
                  <a:lnTo>
                    <a:pt x="48" y="47"/>
                  </a:lnTo>
                  <a:lnTo>
                    <a:pt x="52" y="43"/>
                  </a:lnTo>
                  <a:lnTo>
                    <a:pt x="59" y="43"/>
                  </a:lnTo>
                  <a:lnTo>
                    <a:pt x="59" y="38"/>
                  </a:lnTo>
                  <a:lnTo>
                    <a:pt x="68" y="32"/>
                  </a:lnTo>
                  <a:lnTo>
                    <a:pt x="79" y="27"/>
                  </a:lnTo>
                  <a:lnTo>
                    <a:pt x="90" y="23"/>
                  </a:lnTo>
                  <a:lnTo>
                    <a:pt x="101" y="21"/>
                  </a:lnTo>
                  <a:lnTo>
                    <a:pt x="171" y="21"/>
                  </a:lnTo>
                  <a:lnTo>
                    <a:pt x="165" y="16"/>
                  </a:lnTo>
                  <a:lnTo>
                    <a:pt x="139" y="4"/>
                  </a:lnTo>
                  <a:lnTo>
                    <a:pt x="111" y="0"/>
                  </a:lnTo>
                  <a:close/>
                  <a:moveTo>
                    <a:pt x="221" y="287"/>
                  </a:moveTo>
                  <a:lnTo>
                    <a:pt x="172" y="287"/>
                  </a:lnTo>
                  <a:lnTo>
                    <a:pt x="172" y="313"/>
                  </a:lnTo>
                  <a:lnTo>
                    <a:pt x="221" y="313"/>
                  </a:lnTo>
                  <a:lnTo>
                    <a:pt x="221" y="287"/>
                  </a:lnTo>
                  <a:close/>
                  <a:moveTo>
                    <a:pt x="59" y="197"/>
                  </a:moveTo>
                  <a:lnTo>
                    <a:pt x="52" y="197"/>
                  </a:lnTo>
                  <a:lnTo>
                    <a:pt x="52" y="253"/>
                  </a:lnTo>
                  <a:lnTo>
                    <a:pt x="59" y="253"/>
                  </a:lnTo>
                  <a:lnTo>
                    <a:pt x="59" y="197"/>
                  </a:lnTo>
                  <a:close/>
                  <a:moveTo>
                    <a:pt x="120" y="197"/>
                  </a:moveTo>
                  <a:lnTo>
                    <a:pt x="101" y="197"/>
                  </a:lnTo>
                  <a:lnTo>
                    <a:pt x="101" y="253"/>
                  </a:lnTo>
                  <a:lnTo>
                    <a:pt x="120" y="253"/>
                  </a:lnTo>
                  <a:lnTo>
                    <a:pt x="120" y="197"/>
                  </a:lnTo>
                  <a:close/>
                  <a:moveTo>
                    <a:pt x="169" y="197"/>
                  </a:moveTo>
                  <a:lnTo>
                    <a:pt x="163" y="197"/>
                  </a:lnTo>
                  <a:lnTo>
                    <a:pt x="163" y="253"/>
                  </a:lnTo>
                  <a:lnTo>
                    <a:pt x="169" y="253"/>
                  </a:lnTo>
                  <a:lnTo>
                    <a:pt x="169" y="197"/>
                  </a:lnTo>
                  <a:close/>
                  <a:moveTo>
                    <a:pt x="221" y="197"/>
                  </a:moveTo>
                  <a:lnTo>
                    <a:pt x="202" y="197"/>
                  </a:lnTo>
                  <a:lnTo>
                    <a:pt x="202" y="253"/>
                  </a:lnTo>
                  <a:lnTo>
                    <a:pt x="221" y="253"/>
                  </a:lnTo>
                  <a:lnTo>
                    <a:pt x="221" y="197"/>
                  </a:lnTo>
                  <a:close/>
                  <a:moveTo>
                    <a:pt x="59" y="137"/>
                  </a:moveTo>
                  <a:lnTo>
                    <a:pt x="52" y="137"/>
                  </a:lnTo>
                  <a:lnTo>
                    <a:pt x="52" y="190"/>
                  </a:lnTo>
                  <a:lnTo>
                    <a:pt x="59" y="190"/>
                  </a:lnTo>
                  <a:lnTo>
                    <a:pt x="59" y="137"/>
                  </a:lnTo>
                  <a:close/>
                  <a:moveTo>
                    <a:pt x="120" y="137"/>
                  </a:moveTo>
                  <a:lnTo>
                    <a:pt x="101" y="137"/>
                  </a:lnTo>
                  <a:lnTo>
                    <a:pt x="101" y="190"/>
                  </a:lnTo>
                  <a:lnTo>
                    <a:pt x="120" y="190"/>
                  </a:lnTo>
                  <a:lnTo>
                    <a:pt x="120" y="137"/>
                  </a:lnTo>
                  <a:close/>
                  <a:moveTo>
                    <a:pt x="169" y="137"/>
                  </a:moveTo>
                  <a:lnTo>
                    <a:pt x="163" y="137"/>
                  </a:lnTo>
                  <a:lnTo>
                    <a:pt x="163" y="190"/>
                  </a:lnTo>
                  <a:lnTo>
                    <a:pt x="169" y="190"/>
                  </a:lnTo>
                  <a:lnTo>
                    <a:pt x="169" y="137"/>
                  </a:lnTo>
                  <a:close/>
                  <a:moveTo>
                    <a:pt x="221" y="137"/>
                  </a:moveTo>
                  <a:lnTo>
                    <a:pt x="202" y="137"/>
                  </a:lnTo>
                  <a:lnTo>
                    <a:pt x="202" y="190"/>
                  </a:lnTo>
                  <a:lnTo>
                    <a:pt x="221" y="190"/>
                  </a:lnTo>
                  <a:lnTo>
                    <a:pt x="221" y="137"/>
                  </a:lnTo>
                  <a:close/>
                  <a:moveTo>
                    <a:pt x="120" y="70"/>
                  </a:moveTo>
                  <a:lnTo>
                    <a:pt x="101" y="70"/>
                  </a:lnTo>
                  <a:lnTo>
                    <a:pt x="101" y="130"/>
                  </a:lnTo>
                  <a:lnTo>
                    <a:pt x="120" y="130"/>
                  </a:lnTo>
                  <a:lnTo>
                    <a:pt x="120" y="70"/>
                  </a:lnTo>
                  <a:close/>
                  <a:moveTo>
                    <a:pt x="169" y="70"/>
                  </a:moveTo>
                  <a:lnTo>
                    <a:pt x="163" y="70"/>
                  </a:lnTo>
                  <a:lnTo>
                    <a:pt x="163" y="130"/>
                  </a:lnTo>
                  <a:lnTo>
                    <a:pt x="221" y="130"/>
                  </a:lnTo>
                  <a:lnTo>
                    <a:pt x="169" y="130"/>
                  </a:lnTo>
                  <a:lnTo>
                    <a:pt x="169" y="70"/>
                  </a:lnTo>
                  <a:close/>
                  <a:moveTo>
                    <a:pt x="59" y="70"/>
                  </a:moveTo>
                  <a:lnTo>
                    <a:pt x="52" y="70"/>
                  </a:lnTo>
                  <a:lnTo>
                    <a:pt x="52" y="130"/>
                  </a:lnTo>
                  <a:lnTo>
                    <a:pt x="59" y="130"/>
                  </a:lnTo>
                  <a:lnTo>
                    <a:pt x="59" y="70"/>
                  </a:lnTo>
                  <a:close/>
                  <a:moveTo>
                    <a:pt x="211" y="70"/>
                  </a:moveTo>
                  <a:lnTo>
                    <a:pt x="190" y="70"/>
                  </a:lnTo>
                  <a:lnTo>
                    <a:pt x="195" y="82"/>
                  </a:lnTo>
                  <a:lnTo>
                    <a:pt x="199" y="94"/>
                  </a:lnTo>
                  <a:lnTo>
                    <a:pt x="201" y="107"/>
                  </a:lnTo>
                  <a:lnTo>
                    <a:pt x="202" y="117"/>
                  </a:lnTo>
                  <a:lnTo>
                    <a:pt x="202" y="130"/>
                  </a:lnTo>
                  <a:lnTo>
                    <a:pt x="221" y="130"/>
                  </a:lnTo>
                  <a:lnTo>
                    <a:pt x="221" y="114"/>
                  </a:lnTo>
                  <a:lnTo>
                    <a:pt x="220" y="110"/>
                  </a:lnTo>
                  <a:lnTo>
                    <a:pt x="219" y="102"/>
                  </a:lnTo>
                  <a:lnTo>
                    <a:pt x="219" y="99"/>
                  </a:lnTo>
                  <a:lnTo>
                    <a:pt x="216" y="85"/>
                  </a:lnTo>
                  <a:lnTo>
                    <a:pt x="213" y="74"/>
                  </a:lnTo>
                  <a:lnTo>
                    <a:pt x="211" y="70"/>
                  </a:lnTo>
                  <a:close/>
                  <a:moveTo>
                    <a:pt x="59" y="43"/>
                  </a:moveTo>
                  <a:lnTo>
                    <a:pt x="52" y="43"/>
                  </a:lnTo>
                  <a:lnTo>
                    <a:pt x="52" y="57"/>
                  </a:lnTo>
                  <a:lnTo>
                    <a:pt x="59" y="57"/>
                  </a:lnTo>
                  <a:lnTo>
                    <a:pt x="59" y="43"/>
                  </a:lnTo>
                  <a:close/>
                  <a:moveTo>
                    <a:pt x="120" y="21"/>
                  </a:moveTo>
                  <a:lnTo>
                    <a:pt x="101" y="21"/>
                  </a:lnTo>
                  <a:lnTo>
                    <a:pt x="101" y="57"/>
                  </a:lnTo>
                  <a:lnTo>
                    <a:pt x="120" y="57"/>
                  </a:lnTo>
                  <a:lnTo>
                    <a:pt x="120" y="21"/>
                  </a:lnTo>
                  <a:close/>
                  <a:moveTo>
                    <a:pt x="171" y="21"/>
                  </a:moveTo>
                  <a:lnTo>
                    <a:pt x="120" y="21"/>
                  </a:lnTo>
                  <a:lnTo>
                    <a:pt x="131" y="23"/>
                  </a:lnTo>
                  <a:lnTo>
                    <a:pt x="142" y="27"/>
                  </a:lnTo>
                  <a:lnTo>
                    <a:pt x="153" y="32"/>
                  </a:lnTo>
                  <a:lnTo>
                    <a:pt x="163" y="38"/>
                  </a:lnTo>
                  <a:lnTo>
                    <a:pt x="163" y="57"/>
                  </a:lnTo>
                  <a:lnTo>
                    <a:pt x="169" y="57"/>
                  </a:lnTo>
                  <a:lnTo>
                    <a:pt x="169" y="43"/>
                  </a:lnTo>
                  <a:lnTo>
                    <a:pt x="194" y="43"/>
                  </a:lnTo>
                  <a:lnTo>
                    <a:pt x="187" y="34"/>
                  </a:lnTo>
                  <a:lnTo>
                    <a:pt x="171" y="21"/>
                  </a:lnTo>
                  <a:close/>
                  <a:moveTo>
                    <a:pt x="194" y="43"/>
                  </a:moveTo>
                  <a:lnTo>
                    <a:pt x="169" y="43"/>
                  </a:lnTo>
                  <a:lnTo>
                    <a:pt x="173" y="47"/>
                  </a:lnTo>
                  <a:lnTo>
                    <a:pt x="178" y="52"/>
                  </a:lnTo>
                  <a:lnTo>
                    <a:pt x="181" y="57"/>
                  </a:lnTo>
                  <a:lnTo>
                    <a:pt x="204" y="57"/>
                  </a:lnTo>
                  <a:lnTo>
                    <a:pt x="194" y="43"/>
                  </a:lnTo>
                  <a:close/>
                </a:path>
              </a:pathLst>
            </a:custGeom>
            <a:solidFill>
              <a:srgbClr val="80625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6090" y="1003"/>
              <a:ext cx="153" cy="138"/>
            </a:xfrm>
            <a:prstGeom prst="rect">
              <a:avLst/>
            </a:prstGeom>
            <a:solidFill>
              <a:srgbClr val="65A5C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3" name="AutoShape 15"/>
            <p:cNvSpPr>
              <a:spLocks/>
            </p:cNvSpPr>
            <p:nvPr/>
          </p:nvSpPr>
          <p:spPr bwMode="auto">
            <a:xfrm>
              <a:off x="6090" y="981"/>
              <a:ext cx="156" cy="577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0" y="0"/>
                </a:cxn>
                <a:cxn ang="0">
                  <a:pos x="0" y="21"/>
                </a:cxn>
                <a:cxn ang="0">
                  <a:pos x="153" y="21"/>
                </a:cxn>
                <a:cxn ang="0">
                  <a:pos x="153" y="0"/>
                </a:cxn>
                <a:cxn ang="0">
                  <a:pos x="156" y="550"/>
                </a:cxn>
                <a:cxn ang="0">
                  <a:pos x="33" y="550"/>
                </a:cxn>
                <a:cxn ang="0">
                  <a:pos x="33" y="576"/>
                </a:cxn>
                <a:cxn ang="0">
                  <a:pos x="156" y="576"/>
                </a:cxn>
                <a:cxn ang="0">
                  <a:pos x="156" y="550"/>
                </a:cxn>
              </a:cxnLst>
              <a:rect l="0" t="0" r="r" b="b"/>
              <a:pathLst>
                <a:path w="156" h="577">
                  <a:moveTo>
                    <a:pt x="153" y="0"/>
                  </a:moveTo>
                  <a:lnTo>
                    <a:pt x="0" y="0"/>
                  </a:lnTo>
                  <a:lnTo>
                    <a:pt x="0" y="21"/>
                  </a:lnTo>
                  <a:lnTo>
                    <a:pt x="153" y="21"/>
                  </a:lnTo>
                  <a:lnTo>
                    <a:pt x="153" y="0"/>
                  </a:lnTo>
                  <a:close/>
                  <a:moveTo>
                    <a:pt x="156" y="550"/>
                  </a:moveTo>
                  <a:lnTo>
                    <a:pt x="33" y="550"/>
                  </a:lnTo>
                  <a:lnTo>
                    <a:pt x="33" y="576"/>
                  </a:lnTo>
                  <a:lnTo>
                    <a:pt x="156" y="576"/>
                  </a:lnTo>
                  <a:lnTo>
                    <a:pt x="156" y="550"/>
                  </a:lnTo>
                  <a:close/>
                </a:path>
              </a:pathLst>
            </a:custGeom>
            <a:solidFill>
              <a:srgbClr val="BEC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2" name="AutoShape 14"/>
            <p:cNvSpPr>
              <a:spLocks/>
            </p:cNvSpPr>
            <p:nvPr/>
          </p:nvSpPr>
          <p:spPr bwMode="auto">
            <a:xfrm>
              <a:off x="6079" y="971"/>
              <a:ext cx="174" cy="180"/>
            </a:xfrm>
            <a:custGeom>
              <a:avLst/>
              <a:gdLst/>
              <a:ahLst/>
              <a:cxnLst>
                <a:cxn ang="0">
                  <a:pos x="173" y="11"/>
                </a:cxn>
                <a:cxn ang="0">
                  <a:pos x="163" y="11"/>
                </a:cxn>
                <a:cxn ang="0">
                  <a:pos x="163" y="170"/>
                </a:cxn>
                <a:cxn ang="0">
                  <a:pos x="173" y="170"/>
                </a:cxn>
                <a:cxn ang="0">
                  <a:pos x="173" y="11"/>
                </a:cxn>
                <a:cxn ang="0">
                  <a:pos x="173" y="0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0" y="170"/>
                </a:cxn>
                <a:cxn ang="0">
                  <a:pos x="0" y="180"/>
                </a:cxn>
                <a:cxn ang="0">
                  <a:pos x="173" y="180"/>
                </a:cxn>
                <a:cxn ang="0">
                  <a:pos x="173" y="170"/>
                </a:cxn>
                <a:cxn ang="0">
                  <a:pos x="10" y="170"/>
                </a:cxn>
                <a:cxn ang="0">
                  <a:pos x="10" y="10"/>
                </a:cxn>
                <a:cxn ang="0">
                  <a:pos x="173" y="10"/>
                </a:cxn>
                <a:cxn ang="0">
                  <a:pos x="173" y="0"/>
                </a:cxn>
              </a:cxnLst>
              <a:rect l="0" t="0" r="r" b="b"/>
              <a:pathLst>
                <a:path w="174" h="180">
                  <a:moveTo>
                    <a:pt x="173" y="11"/>
                  </a:moveTo>
                  <a:lnTo>
                    <a:pt x="163" y="11"/>
                  </a:lnTo>
                  <a:lnTo>
                    <a:pt x="163" y="170"/>
                  </a:lnTo>
                  <a:lnTo>
                    <a:pt x="173" y="170"/>
                  </a:lnTo>
                  <a:lnTo>
                    <a:pt x="173" y="11"/>
                  </a:lnTo>
                  <a:close/>
                  <a:moveTo>
                    <a:pt x="173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0" y="170"/>
                  </a:lnTo>
                  <a:lnTo>
                    <a:pt x="0" y="180"/>
                  </a:lnTo>
                  <a:lnTo>
                    <a:pt x="173" y="180"/>
                  </a:lnTo>
                  <a:lnTo>
                    <a:pt x="173" y="170"/>
                  </a:lnTo>
                  <a:lnTo>
                    <a:pt x="10" y="170"/>
                  </a:lnTo>
                  <a:lnTo>
                    <a:pt x="10" y="10"/>
                  </a:lnTo>
                  <a:lnTo>
                    <a:pt x="173" y="10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628C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6120" y="737"/>
              <a:ext cx="425" cy="372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77"/>
                </a:cxn>
                <a:cxn ang="0">
                  <a:pos x="353" y="324"/>
                </a:cxn>
                <a:cxn ang="0">
                  <a:pos x="424" y="371"/>
                </a:cxn>
                <a:cxn ang="0">
                  <a:pos x="424" y="255"/>
                </a:cxn>
                <a:cxn ang="0">
                  <a:pos x="58" y="0"/>
                </a:cxn>
              </a:cxnLst>
              <a:rect l="0" t="0" r="r" b="b"/>
              <a:pathLst>
                <a:path w="425" h="372">
                  <a:moveTo>
                    <a:pt x="58" y="0"/>
                  </a:moveTo>
                  <a:lnTo>
                    <a:pt x="0" y="77"/>
                  </a:lnTo>
                  <a:lnTo>
                    <a:pt x="353" y="324"/>
                  </a:lnTo>
                  <a:lnTo>
                    <a:pt x="424" y="371"/>
                  </a:lnTo>
                  <a:lnTo>
                    <a:pt x="424" y="25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DA725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60" name="Picture 12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216" y="1416"/>
              <a:ext cx="341" cy="190"/>
            </a:xfrm>
            <a:prstGeom prst="rect">
              <a:avLst/>
            </a:prstGeom>
            <a:noFill/>
          </p:spPr>
        </p:pic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5376" y="1440"/>
              <a:ext cx="632" cy="157"/>
            </a:xfrm>
            <a:custGeom>
              <a:avLst/>
              <a:gdLst/>
              <a:ahLst/>
              <a:cxnLst>
                <a:cxn ang="0">
                  <a:pos x="256" y="4"/>
                </a:cxn>
                <a:cxn ang="0">
                  <a:pos x="236" y="25"/>
                </a:cxn>
                <a:cxn ang="0">
                  <a:pos x="226" y="37"/>
                </a:cxn>
                <a:cxn ang="0">
                  <a:pos x="212" y="35"/>
                </a:cxn>
                <a:cxn ang="0">
                  <a:pos x="199" y="11"/>
                </a:cxn>
                <a:cxn ang="0">
                  <a:pos x="175" y="14"/>
                </a:cxn>
                <a:cxn ang="0">
                  <a:pos x="160" y="30"/>
                </a:cxn>
                <a:cxn ang="0">
                  <a:pos x="158" y="42"/>
                </a:cxn>
                <a:cxn ang="0">
                  <a:pos x="135" y="50"/>
                </a:cxn>
                <a:cxn ang="0">
                  <a:pos x="123" y="69"/>
                </a:cxn>
                <a:cxn ang="0">
                  <a:pos x="114" y="71"/>
                </a:cxn>
                <a:cxn ang="0">
                  <a:pos x="105" y="61"/>
                </a:cxn>
                <a:cxn ang="0">
                  <a:pos x="87" y="47"/>
                </a:cxn>
                <a:cxn ang="0">
                  <a:pos x="62" y="47"/>
                </a:cxn>
                <a:cxn ang="0">
                  <a:pos x="43" y="61"/>
                </a:cxn>
                <a:cxn ang="0">
                  <a:pos x="27" y="78"/>
                </a:cxn>
                <a:cxn ang="0">
                  <a:pos x="18" y="102"/>
                </a:cxn>
                <a:cxn ang="0">
                  <a:pos x="0" y="117"/>
                </a:cxn>
                <a:cxn ang="0">
                  <a:pos x="8" y="153"/>
                </a:cxn>
                <a:cxn ang="0">
                  <a:pos x="605" y="157"/>
                </a:cxn>
                <a:cxn ang="0">
                  <a:pos x="624" y="145"/>
                </a:cxn>
                <a:cxn ang="0">
                  <a:pos x="632" y="123"/>
                </a:cxn>
                <a:cxn ang="0">
                  <a:pos x="621" y="97"/>
                </a:cxn>
                <a:cxn ang="0">
                  <a:pos x="595" y="87"/>
                </a:cxn>
                <a:cxn ang="0">
                  <a:pos x="587" y="87"/>
                </a:cxn>
                <a:cxn ang="0">
                  <a:pos x="577" y="84"/>
                </a:cxn>
                <a:cxn ang="0">
                  <a:pos x="559" y="81"/>
                </a:cxn>
                <a:cxn ang="0">
                  <a:pos x="550" y="70"/>
                </a:cxn>
                <a:cxn ang="0">
                  <a:pos x="520" y="62"/>
                </a:cxn>
                <a:cxn ang="0">
                  <a:pos x="508" y="83"/>
                </a:cxn>
                <a:cxn ang="0">
                  <a:pos x="498" y="80"/>
                </a:cxn>
                <a:cxn ang="0">
                  <a:pos x="500" y="74"/>
                </a:cxn>
                <a:cxn ang="0">
                  <a:pos x="497" y="58"/>
                </a:cxn>
                <a:cxn ang="0">
                  <a:pos x="483" y="43"/>
                </a:cxn>
                <a:cxn ang="0">
                  <a:pos x="460" y="40"/>
                </a:cxn>
                <a:cxn ang="0">
                  <a:pos x="446" y="62"/>
                </a:cxn>
                <a:cxn ang="0">
                  <a:pos x="435" y="56"/>
                </a:cxn>
                <a:cxn ang="0">
                  <a:pos x="429" y="50"/>
                </a:cxn>
                <a:cxn ang="0">
                  <a:pos x="421" y="29"/>
                </a:cxn>
                <a:cxn ang="0">
                  <a:pos x="401" y="20"/>
                </a:cxn>
                <a:cxn ang="0">
                  <a:pos x="378" y="29"/>
                </a:cxn>
                <a:cxn ang="0">
                  <a:pos x="369" y="38"/>
                </a:cxn>
                <a:cxn ang="0">
                  <a:pos x="348" y="37"/>
                </a:cxn>
                <a:cxn ang="0">
                  <a:pos x="332" y="45"/>
                </a:cxn>
                <a:cxn ang="0">
                  <a:pos x="316" y="28"/>
                </a:cxn>
                <a:cxn ang="0">
                  <a:pos x="299" y="16"/>
                </a:cxn>
                <a:cxn ang="0">
                  <a:pos x="281" y="2"/>
                </a:cxn>
              </a:cxnLst>
              <a:rect l="0" t="0" r="r" b="b"/>
              <a:pathLst>
                <a:path w="632" h="157">
                  <a:moveTo>
                    <a:pt x="270" y="0"/>
                  </a:moveTo>
                  <a:lnTo>
                    <a:pt x="256" y="4"/>
                  </a:lnTo>
                  <a:lnTo>
                    <a:pt x="244" y="12"/>
                  </a:lnTo>
                  <a:lnTo>
                    <a:pt x="236" y="25"/>
                  </a:lnTo>
                  <a:lnTo>
                    <a:pt x="232" y="41"/>
                  </a:lnTo>
                  <a:lnTo>
                    <a:pt x="226" y="37"/>
                  </a:lnTo>
                  <a:lnTo>
                    <a:pt x="220" y="35"/>
                  </a:lnTo>
                  <a:lnTo>
                    <a:pt x="212" y="35"/>
                  </a:lnTo>
                  <a:lnTo>
                    <a:pt x="210" y="21"/>
                  </a:lnTo>
                  <a:lnTo>
                    <a:pt x="199" y="11"/>
                  </a:lnTo>
                  <a:lnTo>
                    <a:pt x="186" y="11"/>
                  </a:lnTo>
                  <a:lnTo>
                    <a:pt x="175" y="14"/>
                  </a:lnTo>
                  <a:lnTo>
                    <a:pt x="166" y="20"/>
                  </a:lnTo>
                  <a:lnTo>
                    <a:pt x="160" y="30"/>
                  </a:lnTo>
                  <a:lnTo>
                    <a:pt x="158" y="41"/>
                  </a:lnTo>
                  <a:lnTo>
                    <a:pt x="158" y="42"/>
                  </a:lnTo>
                  <a:lnTo>
                    <a:pt x="146" y="44"/>
                  </a:lnTo>
                  <a:lnTo>
                    <a:pt x="135" y="50"/>
                  </a:lnTo>
                  <a:lnTo>
                    <a:pt x="127" y="58"/>
                  </a:lnTo>
                  <a:lnTo>
                    <a:pt x="123" y="69"/>
                  </a:lnTo>
                  <a:lnTo>
                    <a:pt x="118" y="70"/>
                  </a:lnTo>
                  <a:lnTo>
                    <a:pt x="114" y="71"/>
                  </a:lnTo>
                  <a:lnTo>
                    <a:pt x="110" y="73"/>
                  </a:lnTo>
                  <a:lnTo>
                    <a:pt x="105" y="61"/>
                  </a:lnTo>
                  <a:lnTo>
                    <a:pt x="97" y="53"/>
                  </a:lnTo>
                  <a:lnTo>
                    <a:pt x="87" y="47"/>
                  </a:lnTo>
                  <a:lnTo>
                    <a:pt x="74" y="45"/>
                  </a:lnTo>
                  <a:lnTo>
                    <a:pt x="62" y="47"/>
                  </a:lnTo>
                  <a:lnTo>
                    <a:pt x="51" y="52"/>
                  </a:lnTo>
                  <a:lnTo>
                    <a:pt x="43" y="61"/>
                  </a:lnTo>
                  <a:lnTo>
                    <a:pt x="38" y="72"/>
                  </a:lnTo>
                  <a:lnTo>
                    <a:pt x="27" y="78"/>
                  </a:lnTo>
                  <a:lnTo>
                    <a:pt x="20" y="89"/>
                  </a:lnTo>
                  <a:lnTo>
                    <a:pt x="18" y="102"/>
                  </a:lnTo>
                  <a:lnTo>
                    <a:pt x="8" y="106"/>
                  </a:lnTo>
                  <a:lnTo>
                    <a:pt x="0" y="117"/>
                  </a:lnTo>
                  <a:lnTo>
                    <a:pt x="0" y="142"/>
                  </a:lnTo>
                  <a:lnTo>
                    <a:pt x="8" y="153"/>
                  </a:lnTo>
                  <a:lnTo>
                    <a:pt x="18" y="157"/>
                  </a:lnTo>
                  <a:lnTo>
                    <a:pt x="605" y="157"/>
                  </a:lnTo>
                  <a:lnTo>
                    <a:pt x="616" y="152"/>
                  </a:lnTo>
                  <a:lnTo>
                    <a:pt x="624" y="145"/>
                  </a:lnTo>
                  <a:lnTo>
                    <a:pt x="630" y="134"/>
                  </a:lnTo>
                  <a:lnTo>
                    <a:pt x="632" y="123"/>
                  </a:lnTo>
                  <a:lnTo>
                    <a:pt x="629" y="109"/>
                  </a:lnTo>
                  <a:lnTo>
                    <a:pt x="621" y="97"/>
                  </a:lnTo>
                  <a:lnTo>
                    <a:pt x="609" y="89"/>
                  </a:lnTo>
                  <a:lnTo>
                    <a:pt x="595" y="87"/>
                  </a:lnTo>
                  <a:lnTo>
                    <a:pt x="591" y="87"/>
                  </a:lnTo>
                  <a:lnTo>
                    <a:pt x="587" y="87"/>
                  </a:lnTo>
                  <a:lnTo>
                    <a:pt x="583" y="88"/>
                  </a:lnTo>
                  <a:lnTo>
                    <a:pt x="577" y="84"/>
                  </a:lnTo>
                  <a:lnTo>
                    <a:pt x="569" y="81"/>
                  </a:lnTo>
                  <a:lnTo>
                    <a:pt x="559" y="81"/>
                  </a:lnTo>
                  <a:lnTo>
                    <a:pt x="554" y="82"/>
                  </a:lnTo>
                  <a:lnTo>
                    <a:pt x="550" y="70"/>
                  </a:lnTo>
                  <a:lnTo>
                    <a:pt x="541" y="62"/>
                  </a:lnTo>
                  <a:lnTo>
                    <a:pt x="520" y="62"/>
                  </a:lnTo>
                  <a:lnTo>
                    <a:pt x="511" y="71"/>
                  </a:lnTo>
                  <a:lnTo>
                    <a:pt x="508" y="83"/>
                  </a:lnTo>
                  <a:lnTo>
                    <a:pt x="501" y="81"/>
                  </a:lnTo>
                  <a:lnTo>
                    <a:pt x="498" y="80"/>
                  </a:lnTo>
                  <a:lnTo>
                    <a:pt x="499" y="77"/>
                  </a:lnTo>
                  <a:lnTo>
                    <a:pt x="500" y="74"/>
                  </a:lnTo>
                  <a:lnTo>
                    <a:pt x="500" y="70"/>
                  </a:lnTo>
                  <a:lnTo>
                    <a:pt x="497" y="58"/>
                  </a:lnTo>
                  <a:lnTo>
                    <a:pt x="492" y="49"/>
                  </a:lnTo>
                  <a:lnTo>
                    <a:pt x="483" y="43"/>
                  </a:lnTo>
                  <a:lnTo>
                    <a:pt x="472" y="40"/>
                  </a:lnTo>
                  <a:lnTo>
                    <a:pt x="460" y="40"/>
                  </a:lnTo>
                  <a:lnTo>
                    <a:pt x="449" y="49"/>
                  </a:lnTo>
                  <a:lnTo>
                    <a:pt x="446" y="62"/>
                  </a:lnTo>
                  <a:lnTo>
                    <a:pt x="441" y="58"/>
                  </a:lnTo>
                  <a:lnTo>
                    <a:pt x="435" y="56"/>
                  </a:lnTo>
                  <a:lnTo>
                    <a:pt x="429" y="55"/>
                  </a:lnTo>
                  <a:lnTo>
                    <a:pt x="429" y="50"/>
                  </a:lnTo>
                  <a:lnTo>
                    <a:pt x="427" y="38"/>
                  </a:lnTo>
                  <a:lnTo>
                    <a:pt x="421" y="29"/>
                  </a:lnTo>
                  <a:lnTo>
                    <a:pt x="412" y="23"/>
                  </a:lnTo>
                  <a:lnTo>
                    <a:pt x="401" y="20"/>
                  </a:lnTo>
                  <a:lnTo>
                    <a:pt x="389" y="20"/>
                  </a:lnTo>
                  <a:lnTo>
                    <a:pt x="378" y="29"/>
                  </a:lnTo>
                  <a:lnTo>
                    <a:pt x="374" y="40"/>
                  </a:lnTo>
                  <a:lnTo>
                    <a:pt x="369" y="38"/>
                  </a:lnTo>
                  <a:lnTo>
                    <a:pt x="363" y="37"/>
                  </a:lnTo>
                  <a:lnTo>
                    <a:pt x="348" y="37"/>
                  </a:lnTo>
                  <a:lnTo>
                    <a:pt x="339" y="40"/>
                  </a:lnTo>
                  <a:lnTo>
                    <a:pt x="332" y="45"/>
                  </a:lnTo>
                  <a:lnTo>
                    <a:pt x="326" y="35"/>
                  </a:lnTo>
                  <a:lnTo>
                    <a:pt x="316" y="28"/>
                  </a:lnTo>
                  <a:lnTo>
                    <a:pt x="305" y="26"/>
                  </a:lnTo>
                  <a:lnTo>
                    <a:pt x="299" y="16"/>
                  </a:lnTo>
                  <a:lnTo>
                    <a:pt x="291" y="8"/>
                  </a:lnTo>
                  <a:lnTo>
                    <a:pt x="281" y="2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96CA5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57158" y="3429000"/>
            <a:ext cx="1440000" cy="2160000"/>
            <a:chOff x="6947" y="168"/>
            <a:chExt cx="1509" cy="1701"/>
          </a:xfrm>
        </p:grpSpPr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8151" y="175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AutoShape 8"/>
            <p:cNvSpPr>
              <a:spLocks/>
            </p:cNvSpPr>
            <p:nvPr/>
          </p:nvSpPr>
          <p:spPr bwMode="auto">
            <a:xfrm>
              <a:off x="6953" y="174"/>
              <a:ext cx="1496" cy="1688"/>
            </a:xfrm>
            <a:custGeom>
              <a:avLst/>
              <a:gdLst/>
              <a:ahLst/>
              <a:cxnLst>
                <a:cxn ang="0">
                  <a:pos x="1238" y="0"/>
                </a:cxn>
                <a:cxn ang="0">
                  <a:pos x="1238" y="0"/>
                </a:cxn>
                <a:cxn ang="0">
                  <a:pos x="258" y="0"/>
                </a:cxn>
                <a:cxn ang="0">
                  <a:pos x="258" y="0"/>
                </a:cxn>
                <a:cxn ang="0">
                  <a:pos x="0" y="257"/>
                </a:cxn>
                <a:cxn ang="0">
                  <a:pos x="0" y="257"/>
                </a:cxn>
                <a:cxn ang="0">
                  <a:pos x="258" y="1687"/>
                </a:cxn>
                <a:cxn ang="0">
                  <a:pos x="258" y="1687"/>
                </a:cxn>
                <a:cxn ang="0">
                  <a:pos x="1495" y="1429"/>
                </a:cxn>
                <a:cxn ang="0">
                  <a:pos x="1495" y="1429"/>
                </a:cxn>
              </a:cxnLst>
              <a:rect l="0" t="0" r="r" b="b"/>
              <a:pathLst>
                <a:path w="1496" h="1688">
                  <a:moveTo>
                    <a:pt x="1238" y="0"/>
                  </a:moveTo>
                  <a:lnTo>
                    <a:pt x="1238" y="0"/>
                  </a:lnTo>
                  <a:moveTo>
                    <a:pt x="258" y="0"/>
                  </a:moveTo>
                  <a:lnTo>
                    <a:pt x="258" y="0"/>
                  </a:lnTo>
                  <a:moveTo>
                    <a:pt x="0" y="257"/>
                  </a:moveTo>
                  <a:lnTo>
                    <a:pt x="0" y="257"/>
                  </a:lnTo>
                  <a:moveTo>
                    <a:pt x="258" y="1687"/>
                  </a:moveTo>
                  <a:lnTo>
                    <a:pt x="258" y="1687"/>
                  </a:lnTo>
                  <a:moveTo>
                    <a:pt x="1495" y="1429"/>
                  </a:moveTo>
                  <a:lnTo>
                    <a:pt x="1495" y="1429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947" y="168"/>
              <a:ext cx="1509" cy="1701"/>
            </a:xfrm>
            <a:prstGeom prst="rect">
              <a:avLst/>
            </a:prstGeom>
            <a:noFill/>
          </p:spPr>
        </p:pic>
      </p:grp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7143768" y="3643314"/>
            <a:ext cx="1714512" cy="2160000"/>
            <a:chOff x="8696" y="168"/>
            <a:chExt cx="1509" cy="1701"/>
          </a:xfrm>
        </p:grpSpPr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8703" y="178"/>
              <a:ext cx="217" cy="234"/>
            </a:xfrm>
            <a:custGeom>
              <a:avLst/>
              <a:gdLst/>
              <a:ahLst/>
              <a:cxnLst>
                <a:cxn ang="0">
                  <a:pos x="217" y="0"/>
                </a:cxn>
                <a:cxn ang="0">
                  <a:pos x="168" y="12"/>
                </a:cxn>
                <a:cxn ang="0">
                  <a:pos x="113" y="36"/>
                </a:cxn>
                <a:cxn ang="0">
                  <a:pos x="61" y="78"/>
                </a:cxn>
                <a:cxn ang="0">
                  <a:pos x="20" y="142"/>
                </a:cxn>
                <a:cxn ang="0">
                  <a:pos x="0" y="233"/>
                </a:cxn>
              </a:cxnLst>
              <a:rect l="0" t="0" r="r" b="b"/>
              <a:pathLst>
                <a:path w="217" h="234">
                  <a:moveTo>
                    <a:pt x="217" y="0"/>
                  </a:moveTo>
                  <a:lnTo>
                    <a:pt x="168" y="12"/>
                  </a:lnTo>
                  <a:lnTo>
                    <a:pt x="113" y="36"/>
                  </a:lnTo>
                  <a:lnTo>
                    <a:pt x="61" y="78"/>
                  </a:lnTo>
                  <a:lnTo>
                    <a:pt x="20" y="142"/>
                  </a:lnTo>
                  <a:lnTo>
                    <a:pt x="0" y="233"/>
                  </a:lnTo>
                </a:path>
              </a:pathLst>
            </a:cu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9899" y="175"/>
              <a:ext cx="0" cy="0"/>
            </a:xfrm>
            <a:prstGeom prst="line">
              <a:avLst/>
            </a:prstGeom>
            <a:noFill/>
            <a:ln w="8661">
              <a:solidFill>
                <a:srgbClr val="6D6E71"/>
              </a:solidFill>
              <a:prstDash val="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AutoShape 3"/>
            <p:cNvSpPr>
              <a:spLocks/>
            </p:cNvSpPr>
            <p:nvPr/>
          </p:nvSpPr>
          <p:spPr bwMode="auto">
            <a:xfrm>
              <a:off x="8702" y="174"/>
              <a:ext cx="1496" cy="1688"/>
            </a:xfrm>
            <a:custGeom>
              <a:avLst/>
              <a:gdLst/>
              <a:ahLst/>
              <a:cxnLst>
                <a:cxn ang="0">
                  <a:pos x="0" y="257"/>
                </a:cxn>
                <a:cxn ang="0">
                  <a:pos x="0" y="257"/>
                </a:cxn>
                <a:cxn ang="0">
                  <a:pos x="1237" y="0"/>
                </a:cxn>
                <a:cxn ang="0">
                  <a:pos x="1237" y="0"/>
                </a:cxn>
                <a:cxn ang="0">
                  <a:pos x="257" y="0"/>
                </a:cxn>
                <a:cxn ang="0">
                  <a:pos x="257" y="0"/>
                </a:cxn>
                <a:cxn ang="0">
                  <a:pos x="257" y="1687"/>
                </a:cxn>
                <a:cxn ang="0">
                  <a:pos x="257" y="1687"/>
                </a:cxn>
                <a:cxn ang="0">
                  <a:pos x="1495" y="1429"/>
                </a:cxn>
                <a:cxn ang="0">
                  <a:pos x="1495" y="1429"/>
                </a:cxn>
              </a:cxnLst>
              <a:rect l="0" t="0" r="r" b="b"/>
              <a:pathLst>
                <a:path w="1496" h="1688">
                  <a:moveTo>
                    <a:pt x="0" y="257"/>
                  </a:moveTo>
                  <a:lnTo>
                    <a:pt x="0" y="257"/>
                  </a:lnTo>
                  <a:moveTo>
                    <a:pt x="1237" y="0"/>
                  </a:moveTo>
                  <a:lnTo>
                    <a:pt x="1237" y="0"/>
                  </a:lnTo>
                  <a:moveTo>
                    <a:pt x="257" y="0"/>
                  </a:moveTo>
                  <a:lnTo>
                    <a:pt x="257" y="0"/>
                  </a:lnTo>
                  <a:moveTo>
                    <a:pt x="257" y="1687"/>
                  </a:moveTo>
                  <a:lnTo>
                    <a:pt x="257" y="1687"/>
                  </a:lnTo>
                  <a:moveTo>
                    <a:pt x="1495" y="1429"/>
                  </a:moveTo>
                  <a:lnTo>
                    <a:pt x="1495" y="1429"/>
                  </a:lnTo>
                </a:path>
              </a:pathLst>
            </a:custGeom>
            <a:noFill/>
            <a:ln w="8661">
              <a:solidFill>
                <a:srgbClr val="6D6E7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8695" y="168"/>
              <a:ext cx="1509" cy="170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Марина</cp:lastModifiedBy>
  <cp:revision>5</cp:revision>
  <dcterms:created xsi:type="dcterms:W3CDTF">2022-10-12T16:32:58Z</dcterms:created>
  <dcterms:modified xsi:type="dcterms:W3CDTF">2022-10-16T14:19:19Z</dcterms:modified>
</cp:coreProperties>
</file>