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4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F:\4 занятие\4_zaniatie\Новая папка\18_10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7286677" cy="5465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0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Дети получили письмо от гнома Эконома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Интерактивная игра «Какие ошибки допустил художник?»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F:\4 занятие\4_zaniatie\Новая папка\18_10_08.jpg"/>
          <p:cNvPicPr>
            <a:picLocks noChangeAspect="1" noChangeArrowheads="1"/>
          </p:cNvPicPr>
          <p:nvPr/>
        </p:nvPicPr>
        <p:blipFill>
          <a:blip r:embed="rId3"/>
          <a:srcRect l="11576" r="31118"/>
          <a:stretch>
            <a:fillRect/>
          </a:stretch>
        </p:blipFill>
        <p:spPr bwMode="auto">
          <a:xfrm>
            <a:off x="5213657" y="1357298"/>
            <a:ext cx="3711747" cy="4857784"/>
          </a:xfrm>
          <a:prstGeom prst="rect">
            <a:avLst/>
          </a:prstGeom>
          <a:noFill/>
        </p:spPr>
      </p:pic>
      <p:pic>
        <p:nvPicPr>
          <p:cNvPr id="5" name="Picture 6" descr="F:\4 занятие\4_zaniatie\Новая папка\18_10_10.jpg"/>
          <p:cNvPicPr>
            <a:picLocks noChangeAspect="1" noChangeArrowheads="1"/>
          </p:cNvPicPr>
          <p:nvPr/>
        </p:nvPicPr>
        <p:blipFill>
          <a:blip r:embed="rId4"/>
          <a:srcRect l="19843"/>
          <a:stretch>
            <a:fillRect/>
          </a:stretch>
        </p:blipFill>
        <p:spPr bwMode="auto">
          <a:xfrm>
            <a:off x="285720" y="1785926"/>
            <a:ext cx="4614032" cy="431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F:\4 занятие\4_zaniatie\Новая папка\18_10_07.jpg"/>
          <p:cNvPicPr>
            <a:picLocks noChangeAspect="1" noChangeArrowheads="1"/>
          </p:cNvPicPr>
          <p:nvPr/>
        </p:nvPicPr>
        <p:blipFill>
          <a:blip r:embed="rId3"/>
          <a:srcRect r="18015"/>
          <a:stretch>
            <a:fillRect/>
          </a:stretch>
        </p:blipFill>
        <p:spPr bwMode="auto">
          <a:xfrm>
            <a:off x="4857752" y="1071545"/>
            <a:ext cx="3976715" cy="5153143"/>
          </a:xfrm>
          <a:prstGeom prst="rect">
            <a:avLst/>
          </a:prstGeom>
          <a:noFill/>
        </p:spPr>
      </p:pic>
      <p:pic>
        <p:nvPicPr>
          <p:cNvPr id="4" name="Picture 5" descr="F:\4 занятие\4_zaniatie\Новая папка\18_10_09.jpg"/>
          <p:cNvPicPr>
            <a:picLocks noChangeAspect="1" noChangeArrowheads="1"/>
          </p:cNvPicPr>
          <p:nvPr/>
        </p:nvPicPr>
        <p:blipFill>
          <a:blip r:embed="rId4"/>
          <a:srcRect r="17181"/>
          <a:stretch>
            <a:fillRect/>
          </a:stretch>
        </p:blipFill>
        <p:spPr bwMode="auto">
          <a:xfrm>
            <a:off x="285720" y="1129159"/>
            <a:ext cx="4286280" cy="511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:\4 занятие\4_zaniatie\Новая папка\18_10_06.jpg"/>
          <p:cNvPicPr>
            <a:picLocks noChangeAspect="1" noChangeArrowheads="1"/>
          </p:cNvPicPr>
          <p:nvPr/>
        </p:nvPicPr>
        <p:blipFill>
          <a:blip r:embed="rId3"/>
          <a:srcRect l="5979"/>
          <a:stretch>
            <a:fillRect/>
          </a:stretch>
        </p:blipFill>
        <p:spPr bwMode="auto">
          <a:xfrm rot="21363135">
            <a:off x="130986" y="1078637"/>
            <a:ext cx="4493047" cy="3960000"/>
          </a:xfrm>
          <a:prstGeom prst="rect">
            <a:avLst/>
          </a:prstGeom>
          <a:noFill/>
        </p:spPr>
      </p:pic>
      <p:pic>
        <p:nvPicPr>
          <p:cNvPr id="4" name="Picture 7" descr="F:\4 занятие\4_zaniatie\Новая папка\18_10_11.jpg"/>
          <p:cNvPicPr>
            <a:picLocks noChangeAspect="1" noChangeArrowheads="1"/>
          </p:cNvPicPr>
          <p:nvPr/>
        </p:nvPicPr>
        <p:blipFill>
          <a:blip r:embed="rId4"/>
          <a:srcRect l="6765" r="9350"/>
          <a:stretch>
            <a:fillRect/>
          </a:stretch>
        </p:blipFill>
        <p:spPr bwMode="auto">
          <a:xfrm rot="458607">
            <a:off x="4471165" y="2205766"/>
            <a:ext cx="4429156" cy="3960000"/>
          </a:xfrm>
          <a:prstGeom prst="rect">
            <a:avLst/>
          </a:prstGeom>
          <a:noFill/>
        </p:spPr>
      </p:pic>
      <p:pic>
        <p:nvPicPr>
          <p:cNvPr id="5" name="Picture 2" descr="F:\2 занятие\Новая папка\33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02" y="0"/>
            <a:ext cx="1500198" cy="210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F:\4 занятие\4_zaniatie\Новая папка\18_10_00.jpg"/>
          <p:cNvPicPr>
            <a:picLocks noChangeAspect="1" noChangeArrowheads="1"/>
          </p:cNvPicPr>
          <p:nvPr/>
        </p:nvPicPr>
        <p:blipFill>
          <a:blip r:embed="rId3"/>
          <a:srcRect l="8118"/>
          <a:stretch>
            <a:fillRect/>
          </a:stretch>
        </p:blipFill>
        <p:spPr bwMode="auto">
          <a:xfrm rot="21097201">
            <a:off x="239802" y="660613"/>
            <a:ext cx="4429156" cy="3615360"/>
          </a:xfrm>
          <a:prstGeom prst="rect">
            <a:avLst/>
          </a:prstGeom>
          <a:noFill/>
        </p:spPr>
      </p:pic>
      <p:pic>
        <p:nvPicPr>
          <p:cNvPr id="5" name="Picture 8" descr="F:\4 занятие\4_zaniatie\Новая папка\18_10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3226">
            <a:off x="4945890" y="3131694"/>
            <a:ext cx="3990208" cy="3143272"/>
          </a:xfrm>
          <a:prstGeom prst="rect">
            <a:avLst/>
          </a:prstGeom>
          <a:noFill/>
        </p:spPr>
      </p:pic>
      <p:pic>
        <p:nvPicPr>
          <p:cNvPr id="3074" name="Picture 2" descr="F:\2 занятие\Новая папка\33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53260"/>
            <a:ext cx="1928826" cy="270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4" descr="F:\4 занятие\4_zaniatie\Новая папка\18_10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6858048" cy="6215754"/>
          </a:xfrm>
          <a:prstGeom prst="rect">
            <a:avLst/>
          </a:prstGeom>
          <a:noFill/>
        </p:spPr>
      </p:pic>
      <p:pic>
        <p:nvPicPr>
          <p:cNvPr id="5" name="Picture 2" descr="F:\2 занятие\Новая папка\33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5398" y="4714884"/>
            <a:ext cx="152860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4 занятие\Новая папка\1639755342_220-catherineasquithgallery-com-p-pastelno-rozovii-tsvet-fon-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8" name="Picture 10" descr="F:\4 занятие\4_zaniatie\Новая папка\18_10_01.jpg"/>
          <p:cNvPicPr>
            <a:picLocks noChangeAspect="1" noChangeArrowheads="1"/>
          </p:cNvPicPr>
          <p:nvPr/>
        </p:nvPicPr>
        <p:blipFill>
          <a:blip r:embed="rId3"/>
          <a:srcRect l="7165" r="6849"/>
          <a:stretch>
            <a:fillRect/>
          </a:stretch>
        </p:blipFill>
        <p:spPr bwMode="auto">
          <a:xfrm rot="288058">
            <a:off x="4593168" y="1319222"/>
            <a:ext cx="4385134" cy="4143404"/>
          </a:xfrm>
          <a:prstGeom prst="rect">
            <a:avLst/>
          </a:prstGeom>
          <a:noFill/>
        </p:spPr>
      </p:pic>
      <p:pic>
        <p:nvPicPr>
          <p:cNvPr id="2059" name="Picture 11" descr="F:\4 занятие\4_zaniatie\Новая папка\18_10_02.jpg"/>
          <p:cNvPicPr>
            <a:picLocks noChangeAspect="1" noChangeArrowheads="1"/>
          </p:cNvPicPr>
          <p:nvPr/>
        </p:nvPicPr>
        <p:blipFill>
          <a:blip r:embed="rId4"/>
          <a:srcRect r="14650"/>
          <a:stretch>
            <a:fillRect/>
          </a:stretch>
        </p:blipFill>
        <p:spPr bwMode="auto">
          <a:xfrm rot="21335003">
            <a:off x="285720" y="1571612"/>
            <a:ext cx="4145715" cy="4000528"/>
          </a:xfrm>
          <a:prstGeom prst="rect">
            <a:avLst/>
          </a:prstGeom>
          <a:noFill/>
        </p:spPr>
      </p:pic>
      <p:pic>
        <p:nvPicPr>
          <p:cNvPr id="16" name="Picture 2" descr="F:\2 занятие\Новая папка\33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3144" y="5358809"/>
            <a:ext cx="1071570" cy="150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</cp:revision>
  <dcterms:created xsi:type="dcterms:W3CDTF">2022-10-18T16:10:11Z</dcterms:created>
  <dcterms:modified xsi:type="dcterms:W3CDTF">2022-10-18T16:37:28Z</dcterms:modified>
</cp:coreProperties>
</file>