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9" r:id="rId3"/>
    <p:sldId id="291" r:id="rId4"/>
    <p:sldId id="290" r:id="rId5"/>
    <p:sldId id="263" r:id="rId6"/>
    <p:sldId id="257" r:id="rId7"/>
    <p:sldId id="259" r:id="rId8"/>
    <p:sldId id="261" r:id="rId9"/>
    <p:sldId id="264" r:id="rId10"/>
    <p:sldId id="262" r:id="rId11"/>
    <p:sldId id="265" r:id="rId12"/>
    <p:sldId id="294" r:id="rId13"/>
    <p:sldId id="258" r:id="rId14"/>
    <p:sldId id="295" r:id="rId15"/>
    <p:sldId id="296" r:id="rId16"/>
    <p:sldId id="293" r:id="rId17"/>
    <p:sldId id="266" r:id="rId18"/>
    <p:sldId id="267" r:id="rId19"/>
    <p:sldId id="268" r:id="rId20"/>
    <p:sldId id="269" r:id="rId21"/>
    <p:sldId id="270" r:id="rId22"/>
    <p:sldId id="292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1" r:id="rId32"/>
    <p:sldId id="28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1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07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6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58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89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70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3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50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9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40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32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18375-C872-427E-B97F-AA19CD914774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DB43-EA6A-4E2C-B06A-DFD9A27BF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48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png"/><Relationship Id="rId7" Type="http://schemas.openxmlformats.org/officeDocument/2006/relationships/hyperlink" Target="http://www.google.ru/url?sa=i&amp;rct=j&amp;q=&amp;esrc=s&amp;source=images&amp;cd=&amp;cad=rja&amp;uact=8&amp;ved=0CAcQjRw&amp;url=http://ped-kopilka.ru/blogs/ismagilova-gulnara/scenarii-tematicheskogo-vechera-yetot-den-pobedy.html&amp;ei=jKFHVbeSFYa_ywP82oHoCg&amp;bvm=bv.92291466,d.bGQ&amp;psig=AFQjCNEdqkXan3ykrhYoX2hHXpL5zqCUeg&amp;ust=143084402684175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google.ru/url?sa=i&amp;rct=j&amp;q=&amp;esrc=s&amp;source=images&amp;cd=&amp;cad=rja&amp;uact=8&amp;ved=0CAcQjRw&amp;url=http://skaramanga-1972.livejournal.com/104552.html&amp;ei=bqFHVZXTHoeoygO8v4BQ&amp;bvm=bv.92291466,d.bGQ&amp;psig=AFQjCNEdqkXan3ykrhYoX2hHXpL5zqCUeg&amp;ust=1430844026841757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hyperlink" Target="http://www.google.ru/url?sa=i&amp;rct=j&amp;q=&amp;esrc=s&amp;source=images&amp;cd=&amp;cad=rja&amp;uact=8&amp;ved=0CAcQjRw&amp;url=http://www.stihi.ru/2012/06/05/9657&amp;ei=eqFHVa2dBYjcywO64IDQDw&amp;bvm=bv.92291466,d.bGQ&amp;psig=AFQjCNEdqkXan3ykrhYoX2hHXpL5zqCUeg&amp;ust=143084402684175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9%20&#1084;&#1072;&#1103;\&#1076;&#1077;&#1090;&#1080;%20&#1074;&#1086;&#1081;&#1085;&#1099;.mp3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image" Target="../media/image2.jpeg"/><Relationship Id="rId10" Type="http://schemas.openxmlformats.org/officeDocument/2006/relationships/image" Target="../media/image31.jpeg"/><Relationship Id="rId4" Type="http://schemas.openxmlformats.org/officeDocument/2006/relationships/image" Target="../media/image24.png"/><Relationship Id="rId9" Type="http://schemas.openxmlformats.org/officeDocument/2006/relationships/hyperlink" Target="http://www.google.ru/url?sa=i&amp;rct=j&amp;q=&amp;esrc=s&amp;source=images&amp;cd=&amp;cad=rja&amp;uact=8&amp;ved=0CAcQjRw&amp;url=http://cccp-foto.livejournal.com/757304.html&amp;ei=DZNHVeCIL8idsAHy_ID4Bg&amp;bvm=bv.92291466,d.bGg&amp;psig=AFQjCNE80_n_1p-5yLjWpZq0EkUgZ-JIiQ&amp;ust=143084035923925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CAcQjRw&amp;url=http://cerje.ru/events/?page=childrenofwar2&amp;ei=1JJHVcLIAcelsAGgjIHwDQ&amp;bvm=bv.92291466,d.bGg&amp;psig=AFQjCNE80_n_1p-5yLjWpZq0EkUgZ-JIiQ&amp;ust=1430840359239256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source=images&amp;cd=&amp;cad=rja&amp;uact=8&amp;ved=0CAcQjRw&amp;url=http://baq.kz/news/58669&amp;ei=OpNHVZ25EMSQsAHd7IGwBg&amp;bvm=bv.92291466,d.bGg&amp;psig=AFQjCNE80_n_1p-5yLjWpZq0EkUgZ-JIiQ&amp;ust=1430840359239256" TargetMode="External"/><Relationship Id="rId5" Type="http://schemas.openxmlformats.org/officeDocument/2006/relationships/image" Target="NULL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6.png"/><Relationship Id="rId4" Type="http://schemas.openxmlformats.org/officeDocument/2006/relationships/hyperlink" Target="http://www.google.ru/url?sa=i&amp;rct=j&amp;q=&amp;esrc=s&amp;source=images&amp;cd=&amp;cad=rja&amp;uact=8&amp;ved=0CAcQjRw&amp;url=http://migalaite.blog.tut.by/page/10/&amp;ei=cKRHVe-COYX5ywPss4DgCg&amp;bvm=bv.92291466,d.bGg&amp;psig=AFQjCNHKkGTUR0c0i7-ONnvuErR4LAHKzQ&amp;ust=143083955925301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://www.google.ru/url?sa=i&amp;rct=j&amp;q=&amp;esrc=s&amp;source=images&amp;cd=&amp;cad=rja&amp;uact=8&amp;ved=0CAcQjRw&amp;url=http://www.admkamyshin.info/tags/%D1%F2%E0%EB%E8%ED%E3%F0%E0%E4/&amp;ei=DZlHVYULxbWxAeWogagH&amp;bvm=bv.92291466,d.bGg&amp;psig=AFQjCNEnIFIvmtLGjNOTCUa8jboOJ2x0YA&amp;ust=1430841905945688" TargetMode="Externa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hyperlink" Target="http://www.google.ru/url?sa=i&amp;rct=j&amp;q=&amp;esrc=s&amp;source=images&amp;cd=&amp;cad=rja&amp;uact=8&amp;ved=0CAcQjRw&amp;url=http://rvd.vocma.in/242-deputaty-predlozhili-obyavit-2015-y-godom-pobedy.html&amp;ei=OKRHVcOUN6jNygPBrYD4Aw&amp;bvm=bv.92291466,d.bGg&amp;psig=AFQjCNHKkGTUR0c0i7-ONnvuErR4LAHKzQ&amp;ust=1430839559253018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6.png"/><Relationship Id="rId4" Type="http://schemas.openxmlformats.org/officeDocument/2006/relationships/hyperlink" Target="http://www.google.ru/url?sa=i&amp;rct=j&amp;q=&amp;esrc=s&amp;source=images&amp;cd=&amp;cad=rja&amp;uact=8&amp;ved=0CAcQjRw&amp;url=http://rvd.vocma.in/242-deputaty-predlozhili-obyavit-2015-y-godom-pobedy.html&amp;ei=OKRHVcOUN6jNygPBrYD4Aw&amp;bvm=bv.92291466,d.bGg&amp;psig=AFQjCNHKkGTUR0c0i7-ONnvuErR4LAHKzQ&amp;ust=143083955925301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56.png"/><Relationship Id="rId4" Type="http://schemas.openxmlformats.org/officeDocument/2006/relationships/hyperlink" Target="http://www.google.ru/url?sa=i&amp;rct=j&amp;q=&amp;esrc=s&amp;source=images&amp;cd=&amp;cad=rja&amp;uact=8&amp;ved=0CAcQjRw&amp;url=http://rvd.vocma.in/242-deputaty-predlozhili-obyavit-2015-y-godom-pobedy.html&amp;ei=OKRHVcOUN6jNygPBrYD4Aw&amp;bvm=bv.92291466,d.bGg&amp;psig=AFQjCNHKkGTUR0c0i7-ONnvuErR4LAHKzQ&amp;ust=1430839559253018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CAcQjRw&amp;url=http://migalaite.blog.tut.by/page/10/&amp;ei=cKRHVe-COYX5ywPss4DgCg&amp;bvm=bv.92291466,d.bGg&amp;psig=AFQjCNHKkGTUR0c0i7-ONnvuErR4LAHKzQ&amp;ust=143083955925301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56.png"/><Relationship Id="rId4" Type="http://schemas.openxmlformats.org/officeDocument/2006/relationships/hyperlink" Target="http://www.google.ru/url?sa=i&amp;rct=j&amp;q=&amp;esrc=s&amp;source=images&amp;cd=&amp;cad=rja&amp;uact=8&amp;ved=0CAcQjRw&amp;url=http://rvd.vocma.in/242-deputaty-predlozhili-obyavit-2015-y-godom-pobedy.html&amp;ei=OKRHVcOUN6jNygPBrYD4Aw&amp;bvm=bv.92291466,d.bGg&amp;psig=AFQjCNHKkGTUR0c0i7-ONnvuErR4LAHKzQ&amp;ust=1430839559253018" TargetMode="External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ru/url?sa=i&amp;rct=j&amp;q=&amp;esrc=s&amp;source=images&amp;cd=&amp;cad=rja&amp;uact=8&amp;ved=0CAcQjRw&amp;url=http://visualhistory.livejournal.com/268192.html&amp;ei=upRHVfGxHIHusAHK3oHIAw&amp;bvm=bv.92291466,d.bGg&amp;psig=AFQjCNF2C2GfD6mErLVMJUH5C7Ia2H0eMQ&amp;ust=143084082856684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CAcQjRw&amp;url=http://rvd.vocma.in/242-deputaty-predlozhili-obyavit-2015-y-godom-pobedy.html&amp;ei=OKRHVcOUN6jNygPBrYD4Aw&amp;bvm=bv.92291466,d.bGg&amp;psig=AFQjCNHKkGTUR0c0i7-ONnvuErR4LAHKzQ&amp;ust=1430839559253018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CAcQjRw&amp;url=http://migalaite.blog.tut.by/page/10/&amp;ei=cKRHVe-COYX5ywPss4DgCg&amp;bvm=bv.92291466,d.bGg&amp;psig=AFQjCNHKkGTUR0c0i7-ONnvuErR4LAHKzQ&amp;ust=1430839559253018" TargetMode="Externa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ocuments\9%20&#1084;&#1072;&#1103;\&#1083;&#1077;&#1074;&#1080;&#1090;&#1072;&#1085;%20&#1086;%20&#1082;&#1086;&#1085;&#1094;&#1077;.mp3" TargetMode="Externa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9%20&#1084;&#1072;&#1103;\&#1042;&#1089;&#1090;&#1072;&#1074;&#1072;&#1081;%20&#1089;&#1090;&#1088;&#1072;&#1085;&#1072;%20&#1086;&#1075;&#1088;&#1086;&#1084;&#1085;&#1072;&#1103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ocuments\9%20&#1084;&#1072;&#1103;\&#1075;&#1086;&#1083;&#1086;&#1089;%20&#1083;&#1077;&#1074;&#1080;&#1090;&#1072;&#1085;&#1072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pic>
        <p:nvPicPr>
          <p:cNvPr id="8" name="Picture 2" descr="http://img-fotki.yandex.ru/get/5406/nikkica.b/0_53fb6_e991f3df_L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268" y="243840"/>
            <a:ext cx="9632087" cy="6416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3125" y="570093"/>
            <a:ext cx="5386195" cy="541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0760" y="918517"/>
            <a:ext cx="5563045" cy="4621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6" descr="http://img-fotki.yandex.ru/get/6004/svetlera.281/0_5b46f_dc79e983_L.png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1599" y="5321698"/>
            <a:ext cx="2824083" cy="1536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09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105" y="922982"/>
            <a:ext cx="4789556" cy="503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8627" y="1278900"/>
            <a:ext cx="6363067" cy="4785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51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8" name="Picture 4" descr="http://img-fotki.yandex.ru/get/6440/41501079.4d/0_93176_70a0b35b_XL.jpe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0975" y="602615"/>
            <a:ext cx="3974465" cy="5721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http://ped-kopilka.ru/upload/blogs/7743_f6c915c373778a9d181ce53fce891ed9.jp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7921" y="3550617"/>
            <a:ext cx="4937760" cy="2778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http://www.stihi.ru/pics/2012/06/05/9657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95161" y="464856"/>
            <a:ext cx="4389120" cy="3047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9" name="Picture 2" descr="http://pedsovet.su/_ld/356/72341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8087" y="992525"/>
            <a:ext cx="5574059" cy="4737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http://www.vkprf.ru/sites/default/files/1,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78700" y="556962"/>
            <a:ext cx="3914140" cy="2612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http://i029.radikal.ru/1004/57/662f2c0bd0b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8040" y="4132774"/>
            <a:ext cx="4373880" cy="2341491"/>
          </a:xfrm>
          <a:prstGeom prst="rect">
            <a:avLst/>
          </a:prstGeom>
          <a:noFill/>
        </p:spPr>
      </p:pic>
      <p:pic>
        <p:nvPicPr>
          <p:cNvPr id="13" name="Picture 12" descr="http://ic.pics.livejournal.com/ivan_melnic667/69645200/31982/31982_origina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26935" y="3274254"/>
            <a:ext cx="4126865" cy="3004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дети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6736080" y="960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8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8" name="Picture 2" descr="http://pedsovet.su/_ld/356/723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pic>
        <p:nvPicPr>
          <p:cNvPr id="9" name="Picture 6" descr="http://ystav.com/wp-content/uploads/2015/04/5.1Deti-voj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560" y="944880"/>
            <a:ext cx="4297680" cy="4297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4" descr="http://baq.kz/userfiles/1371551522_12_22srdcne1blwkgksk48ocg440_ejcuplo1l0oo0sk8c40s8osc4_th(1)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5895" y="420870"/>
            <a:ext cx="4660265" cy="3499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8" descr="http://cerje.ru/events/childrenofwar2/pic0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8695" y="3131820"/>
            <a:ext cx="5464175" cy="326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6" descr="http://img-fotki.yandex.ru/get/6004/svetlera.281/0_5b46f_dc79e983_L.png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020" y="5210805"/>
            <a:ext cx="2496820" cy="1358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7" name="Picture 2" descr="http://waralbum.ru/wp-content/uploads/2009/06/20090621-baya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940" y="304800"/>
            <a:ext cx="9080500" cy="6022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ttp://i029.radikal.ru/1004/57/662f2c0bd0b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8120" y="4193734"/>
            <a:ext cx="4373880" cy="234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61444" name="Picture 4" descr="http://migalaite.blog.tut.by/files/2012/05/0_dd13d_b2465aa9_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28175" y="4258273"/>
            <a:ext cx="2023745" cy="2599727"/>
          </a:xfrm>
          <a:prstGeom prst="rect">
            <a:avLst/>
          </a:prstGeom>
          <a:noFill/>
        </p:spPr>
      </p:pic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7" name="Picture 2" descr="http://2.bp.blogspot.com/-OdhrtvdrENY/UArhj9yP-aI/AAAAAAAAE2Q/6pW-uR4MZuU/s1600/%D0%A0%D0%B8%D1%81%D1%83%D0%BD%D0%BE%D0%BA1%D1%81%D0%BE%D0%BB%D0%B4%D0%B0%D1%82+%D0%BF%D0%B8%D1%88%D0%B5%D1%82+%D0%BF%D0%B8%D1%81%D1%8C%D0%BC%D0%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661" y="371589"/>
            <a:ext cx="7358380" cy="6124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http://img-fotki.yandex.ru/get/6004/svetlera.281/0_5b46f_dc79e983_L.p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4980" y="4559873"/>
            <a:ext cx="3609340" cy="1963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7" name="Picture 2" descr="http://i029.radikal.ru/1004/57/662f2c0bd0b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120" y="4193734"/>
            <a:ext cx="4373880" cy="2341491"/>
          </a:xfrm>
          <a:prstGeom prst="rect">
            <a:avLst/>
          </a:prstGeom>
          <a:noFill/>
        </p:spPr>
      </p:pic>
      <p:pic>
        <p:nvPicPr>
          <p:cNvPr id="9" name="Picture 2" descr="http://pedsovet.su/_ld/356/72341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8211" y="952131"/>
            <a:ext cx="5679486" cy="4755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42987" y="1126872"/>
            <a:ext cx="5906242" cy="4583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860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046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324" y="1022228"/>
            <a:ext cx="5715355" cy="529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35040" y="789263"/>
            <a:ext cx="5666462" cy="529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30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0365" y="746282"/>
            <a:ext cx="5867988" cy="5613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7400" y="752776"/>
            <a:ext cx="5765358" cy="5613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574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7" name="Picture 2" descr="D:\2014-2015\Проэкты\70 лет Победы\Картинки\100658413_2175960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60" y="341529"/>
            <a:ext cx="11599120" cy="624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8" name="Picture 2" descr="http://i029.radikal.ru/1004/57/662f2c0bd0b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6640" y="4239454"/>
            <a:ext cx="4373880" cy="2341491"/>
          </a:xfrm>
          <a:prstGeom prst="rect">
            <a:avLst/>
          </a:prstGeom>
          <a:noFill/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344" y="1341245"/>
            <a:ext cx="6578971" cy="4336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3221" y="515794"/>
            <a:ext cx="4353963" cy="4434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731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086" y="692459"/>
            <a:ext cx="5427102" cy="5631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4396" y="692459"/>
            <a:ext cx="5637598" cy="5631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7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10" name="Picture 4" descr="http://www.admkamyshin.info/uploads/posts/2011-02/1296567521_bitv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015" y="304800"/>
            <a:ext cx="6060287" cy="3948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cdn.topwar.ru/uploads/posts/2013-02/1359779058_348.af73o6j82jcc4gkk80gk00w0s.ejcuplo1l0oo0sk8c40s8osc4.th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7440" y="2854276"/>
            <a:ext cx="5394960" cy="366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http://i029.radikal.ru/1004/57/662f2c0bd0b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6360" y="3767014"/>
            <a:ext cx="4373880" cy="234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1868" y="1119326"/>
            <a:ext cx="5690802" cy="496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1718" y="662565"/>
            <a:ext cx="5214764" cy="4850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01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524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532" y="910945"/>
            <a:ext cx="5595828" cy="5521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1262014"/>
            <a:ext cx="5569456" cy="488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96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388" y="278552"/>
            <a:ext cx="11487705" cy="6331377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0778" y="324272"/>
            <a:ext cx="4325276" cy="60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8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pic>
        <p:nvPicPr>
          <p:cNvPr id="8" name="Picture 2" descr="http://www.alla4u.ru/wp-content/uploads/2010/04/orden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4378" cy="1954213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4984" y="448895"/>
            <a:ext cx="5160148" cy="4128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490" y="2387062"/>
            <a:ext cx="5396933" cy="4037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http://i029.radikal.ru/1004/57/662f2c0bd0b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087054"/>
            <a:ext cx="4373880" cy="2341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74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9" name="Picture 2" descr="http://www.alla4u.ru/wp-content/uploads/2010/04/orden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4378" cy="1954213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1745" y="547924"/>
            <a:ext cx="5367803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070" y="1926455"/>
            <a:ext cx="5463170" cy="4421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http://i029.radikal.ru/1004/57/662f2c0bd0b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010854"/>
            <a:ext cx="4373880" cy="2341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36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pic>
        <p:nvPicPr>
          <p:cNvPr id="7" name="Picture 2" descr="http://www.alla4u.ru/wp-content/uploads/2010/04/orden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4378" cy="195421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7667" y="1825950"/>
            <a:ext cx="5326672" cy="4568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6349" y="778646"/>
            <a:ext cx="5663804" cy="4654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23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9" name="Picture 2" descr="http://www.alla4u.ru/wp-content/uploads/2010/04/orden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4378" cy="1954213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472" y="1970843"/>
            <a:ext cx="5052459" cy="445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1410" y="683581"/>
            <a:ext cx="5719860" cy="4536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http://migalaite.blog.tut.by/files/2012/05/0_dd13d_b2465aa9_L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56775" y="4493203"/>
            <a:ext cx="1840865" cy="236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78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7" name="Picture 2" descr="http://img-fotki.yandex.ru/get/9112/123177916.245/0_df3ab_95f17da6_X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295" y="395818"/>
            <a:ext cx="9369425" cy="6233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http://img-fotki.yandex.ru/get/6004/svetlera.281/0_5b46f_dc79e983_L.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8740" y="4413569"/>
            <a:ext cx="3990340" cy="21707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907" y="345835"/>
            <a:ext cx="4404523" cy="6166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9059" y="432958"/>
            <a:ext cx="6667500" cy="5569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www.alla4u.ru/wp-content/uploads/2010/04/orden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4378" cy="195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33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02204"/>
            <a:ext cx="2185381" cy="3350918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754" y="658463"/>
            <a:ext cx="5475115" cy="4530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9678" y="727969"/>
            <a:ext cx="5208140" cy="4021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http://migalaite.blog.tut.by/files/2012/05/0_dd13d_b2465aa9_L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72015" y="4179964"/>
            <a:ext cx="2084705" cy="2678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76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pic>
        <p:nvPicPr>
          <p:cNvPr id="10" name="Picture 2" descr="http://n1s2.hsmedia.ru/06/ce/c9/06cec986bdb614b0a3676809b4dc3a8f/660x420_1_1d93b71e43f6fd9b2dab2ad63951bd56@947x602_0x59f91261_157908667139962934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6876"/>
            <a:ext cx="8751479" cy="5569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 descr="http://parser-kino.ru/uploads/posts/2015-04/1429774078_42a0ab1120b2ccc076d8be93d27c5d04_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904" t="22372" r="7447" b="22360"/>
          <a:stretch>
            <a:fillRect/>
          </a:stretch>
        </p:blipFill>
        <p:spPr bwMode="auto">
          <a:xfrm>
            <a:off x="6294120" y="3810000"/>
            <a:ext cx="5623560" cy="3048000"/>
          </a:xfrm>
          <a:prstGeom prst="rect">
            <a:avLst/>
          </a:prstGeom>
          <a:noFill/>
        </p:spPr>
      </p:pic>
      <p:pic>
        <p:nvPicPr>
          <p:cNvPr id="6" name="левитан о конц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109960" y="449580"/>
            <a:ext cx="304800" cy="304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голос Левитана о конце войны.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2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792"/>
            <a:ext cx="12192000" cy="6911792"/>
          </a:xfrm>
          <a:prstGeom prst="rect">
            <a:avLst/>
          </a:prstGeom>
          <a:noFill/>
        </p:spPr>
      </p:pic>
      <p:pic>
        <p:nvPicPr>
          <p:cNvPr id="9" name="Picture 4" descr="http://www.armyromantic.ru/72_tanki_vermahta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" y="304799"/>
            <a:ext cx="5889085" cy="4172585"/>
          </a:xfrm>
          <a:prstGeom prst="roundRect">
            <a:avLst>
              <a:gd name="adj" fmla="val 217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0800" y="2247757"/>
            <a:ext cx="5385199" cy="4289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762" y="806864"/>
            <a:ext cx="4301051" cy="5449499"/>
          </a:xfrm>
          <a:prstGeom prst="roundRect">
            <a:avLst>
              <a:gd name="adj" fmla="val 173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1078" y="409514"/>
            <a:ext cx="4231772" cy="6034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Вставай страна 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2000" y="457200"/>
            <a:ext cx="304800" cy="304800"/>
          </a:xfrm>
          <a:prstGeom prst="rect">
            <a:avLst/>
          </a:prstGeom>
        </p:spPr>
      </p:pic>
      <p:pic>
        <p:nvPicPr>
          <p:cNvPr id="18" name="Picture 6" descr="http://img-fotki.yandex.ru/get/6004/svetlera.281/0_5b46f_dc79e983_L.pn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44222" y="5059680"/>
            <a:ext cx="2690578" cy="1463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80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8374" y="281866"/>
            <a:ext cx="11443316" cy="6287610"/>
          </a:xfrm>
          <a:prstGeom prst="rect">
            <a:avLst/>
          </a:prstGeom>
        </p:spPr>
      </p:pic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440" y="289560"/>
            <a:ext cx="11443316" cy="62876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040" y="489752"/>
            <a:ext cx="5080692" cy="3320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11197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356/7234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006" y="426128"/>
            <a:ext cx="4901753" cy="609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3147" y="328475"/>
            <a:ext cx="5034229" cy="6196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204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356/723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255910"/>
            <a:ext cx="9144000" cy="6382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голос левит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668000" y="624840"/>
            <a:ext cx="304800" cy="304800"/>
          </a:xfrm>
          <a:prstGeom prst="rect">
            <a:avLst/>
          </a:prstGeom>
        </p:spPr>
      </p:pic>
      <p:pic>
        <p:nvPicPr>
          <p:cNvPr id="11" name="Picture 6" descr="http://img-fotki.yandex.ru/get/6004/svetlera.281/0_5b46f_dc79e983_L.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8740" y="4413569"/>
            <a:ext cx="3990340" cy="2170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12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356/7234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1179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0617" y="301842"/>
            <a:ext cx="11418212" cy="625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19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1207</TotalTime>
  <Words>7</Words>
  <Application>Microsoft Office PowerPoint</Application>
  <PresentationFormat>Произвольный</PresentationFormat>
  <Paragraphs>1</Paragraphs>
  <Slides>32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New1</cp:lastModifiedBy>
  <cp:revision>154</cp:revision>
  <dcterms:created xsi:type="dcterms:W3CDTF">2014-04-03T15:25:17Z</dcterms:created>
  <dcterms:modified xsi:type="dcterms:W3CDTF">2023-02-26T16:41:48Z</dcterms:modified>
</cp:coreProperties>
</file>